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57" r:id="rId3"/>
    <p:sldId id="260" r:id="rId4"/>
    <p:sldId id="275" r:id="rId5"/>
    <p:sldId id="268" r:id="rId6"/>
    <p:sldId id="272" r:id="rId7"/>
    <p:sldId id="274" r:id="rId8"/>
    <p:sldId id="269" r:id="rId9"/>
    <p:sldId id="259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DEB10E-55DF-425B-8801-4AF31EF0FAEE}" v="567" dt="2025-01-19T15:57:01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64" autoAdjust="0"/>
    <p:restoredTop sz="82147" autoAdjust="0"/>
  </p:normalViewPr>
  <p:slideViewPr>
    <p:cSldViewPr snapToGrid="0">
      <p:cViewPr varScale="1">
        <p:scale>
          <a:sx n="78" d="100"/>
          <a:sy n="78" d="100"/>
        </p:scale>
        <p:origin x="7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Adams" userId="8aac5153-42c8-40d9-8346-cb875784243a" providerId="ADAL" clId="{91DEB10E-55DF-425B-8801-4AF31EF0FAEE}"/>
    <pc:docChg chg="undo custSel addSld delSld modSld sldOrd">
      <pc:chgData name="Jonathan Adams" userId="8aac5153-42c8-40d9-8346-cb875784243a" providerId="ADAL" clId="{91DEB10E-55DF-425B-8801-4AF31EF0FAEE}" dt="2025-01-19T15:57:01.115" v="1242"/>
      <pc:docMkLst>
        <pc:docMk/>
      </pc:docMkLst>
      <pc:sldChg chg="addSp delSp modSp mod">
        <pc:chgData name="Jonathan Adams" userId="8aac5153-42c8-40d9-8346-cb875784243a" providerId="ADAL" clId="{91DEB10E-55DF-425B-8801-4AF31EF0FAEE}" dt="2025-01-19T15:56:34.818" v="1240" actId="1076"/>
        <pc:sldMkLst>
          <pc:docMk/>
          <pc:sldMk cId="1620589509" sldId="256"/>
        </pc:sldMkLst>
        <pc:spChg chg="del">
          <ac:chgData name="Jonathan Adams" userId="8aac5153-42c8-40d9-8346-cb875784243a" providerId="ADAL" clId="{91DEB10E-55DF-425B-8801-4AF31EF0FAEE}" dt="2025-01-19T15:54:38.172" v="1180" actId="478"/>
          <ac:spMkLst>
            <pc:docMk/>
            <pc:sldMk cId="1620589509" sldId="256"/>
            <ac:spMk id="4" creationId="{8C676203-326C-E217-C16B-123280D9068A}"/>
          </ac:spMkLst>
        </pc:spChg>
        <pc:spChg chg="del">
          <ac:chgData name="Jonathan Adams" userId="8aac5153-42c8-40d9-8346-cb875784243a" providerId="ADAL" clId="{91DEB10E-55DF-425B-8801-4AF31EF0FAEE}" dt="2025-01-19T15:55:24.807" v="1200" actId="478"/>
          <ac:spMkLst>
            <pc:docMk/>
            <pc:sldMk cId="1620589509" sldId="256"/>
            <ac:spMk id="9" creationId="{510B76FA-AABF-8DF6-0302-B5E780CC9765}"/>
          </ac:spMkLst>
        </pc:spChg>
        <pc:spChg chg="mod">
          <ac:chgData name="Jonathan Adams" userId="8aac5153-42c8-40d9-8346-cb875784243a" providerId="ADAL" clId="{91DEB10E-55DF-425B-8801-4AF31EF0FAEE}" dt="2025-01-19T15:56:29.112" v="1238" actId="1076"/>
          <ac:spMkLst>
            <pc:docMk/>
            <pc:sldMk cId="1620589509" sldId="256"/>
            <ac:spMk id="12" creationId="{EF24985D-FD78-F6A8-24D3-E5BB28FC311D}"/>
          </ac:spMkLst>
        </pc:spChg>
        <pc:spChg chg="mod">
          <ac:chgData name="Jonathan Adams" userId="8aac5153-42c8-40d9-8346-cb875784243a" providerId="ADAL" clId="{91DEB10E-55DF-425B-8801-4AF31EF0FAEE}" dt="2025-01-19T15:56:29.112" v="1238" actId="1076"/>
          <ac:spMkLst>
            <pc:docMk/>
            <pc:sldMk cId="1620589509" sldId="256"/>
            <ac:spMk id="16" creationId="{B4B49BCC-F8A6-CB44-33BF-E41EBE6AFD69}"/>
          </ac:spMkLst>
        </pc:spChg>
        <pc:spChg chg="add mod">
          <ac:chgData name="Jonathan Adams" userId="8aac5153-42c8-40d9-8346-cb875784243a" providerId="ADAL" clId="{91DEB10E-55DF-425B-8801-4AF31EF0FAEE}" dt="2025-01-19T15:56:29.112" v="1238" actId="1076"/>
          <ac:spMkLst>
            <pc:docMk/>
            <pc:sldMk cId="1620589509" sldId="256"/>
            <ac:spMk id="17" creationId="{3E286451-8C82-7E1F-4AC6-E332E2DE6D6E}"/>
          </ac:spMkLst>
        </pc:spChg>
        <pc:picChg chg="mod">
          <ac:chgData name="Jonathan Adams" userId="8aac5153-42c8-40d9-8346-cb875784243a" providerId="ADAL" clId="{91DEB10E-55DF-425B-8801-4AF31EF0FAEE}" dt="2025-01-19T15:56:29.112" v="1238" actId="1076"/>
          <ac:picMkLst>
            <pc:docMk/>
            <pc:sldMk cId="1620589509" sldId="256"/>
            <ac:picMk id="2" creationId="{F9527F3E-473A-A721-4122-2687EA45E39D}"/>
          </ac:picMkLst>
        </pc:picChg>
        <pc:picChg chg="add mod">
          <ac:chgData name="Jonathan Adams" userId="8aac5153-42c8-40d9-8346-cb875784243a" providerId="ADAL" clId="{91DEB10E-55DF-425B-8801-4AF31EF0FAEE}" dt="2025-01-19T15:56:29.112" v="1238" actId="1076"/>
          <ac:picMkLst>
            <pc:docMk/>
            <pc:sldMk cId="1620589509" sldId="256"/>
            <ac:picMk id="5" creationId="{2C9DFC49-E35A-1C1A-5006-D3A32E332697}"/>
          </ac:picMkLst>
        </pc:picChg>
        <pc:picChg chg="del">
          <ac:chgData name="Jonathan Adams" userId="8aac5153-42c8-40d9-8346-cb875784243a" providerId="ADAL" clId="{91DEB10E-55DF-425B-8801-4AF31EF0FAEE}" dt="2025-01-19T15:55:25.520" v="1201" actId="478"/>
          <ac:picMkLst>
            <pc:docMk/>
            <pc:sldMk cId="1620589509" sldId="256"/>
            <ac:picMk id="6" creationId="{55A28468-A8D6-CFD9-65C5-CEF1BDE834F1}"/>
          </ac:picMkLst>
        </pc:picChg>
        <pc:picChg chg="mod">
          <ac:chgData name="Jonathan Adams" userId="8aac5153-42c8-40d9-8346-cb875784243a" providerId="ADAL" clId="{91DEB10E-55DF-425B-8801-4AF31EF0FAEE}" dt="2025-01-19T15:56:34.818" v="1240" actId="1076"/>
          <ac:picMkLst>
            <pc:docMk/>
            <pc:sldMk cId="1620589509" sldId="256"/>
            <ac:picMk id="7" creationId="{ED61E783-2036-8B5C-C332-C49DA530CC6D}"/>
          </ac:picMkLst>
        </pc:picChg>
        <pc:picChg chg="mod">
          <ac:chgData name="Jonathan Adams" userId="8aac5153-42c8-40d9-8346-cb875784243a" providerId="ADAL" clId="{91DEB10E-55DF-425B-8801-4AF31EF0FAEE}" dt="2025-01-19T15:56:29.112" v="1238" actId="1076"/>
          <ac:picMkLst>
            <pc:docMk/>
            <pc:sldMk cId="1620589509" sldId="256"/>
            <ac:picMk id="11" creationId="{27ACF9F0-7294-8C4C-3668-0FF4E108E569}"/>
          </ac:picMkLst>
        </pc:picChg>
        <pc:picChg chg="add mod">
          <ac:chgData name="Jonathan Adams" userId="8aac5153-42c8-40d9-8346-cb875784243a" providerId="ADAL" clId="{91DEB10E-55DF-425B-8801-4AF31EF0FAEE}" dt="2025-01-19T15:56:29.112" v="1238" actId="1076"/>
          <ac:picMkLst>
            <pc:docMk/>
            <pc:sldMk cId="1620589509" sldId="256"/>
            <ac:picMk id="14" creationId="{5BE6D9A0-5321-7901-C25D-C5AA8EE9FFFC}"/>
          </ac:picMkLst>
        </pc:picChg>
        <pc:picChg chg="mod">
          <ac:chgData name="Jonathan Adams" userId="8aac5153-42c8-40d9-8346-cb875784243a" providerId="ADAL" clId="{91DEB10E-55DF-425B-8801-4AF31EF0FAEE}" dt="2025-01-19T15:56:29.112" v="1238" actId="1076"/>
          <ac:picMkLst>
            <pc:docMk/>
            <pc:sldMk cId="1620589509" sldId="256"/>
            <ac:picMk id="15" creationId="{7D2B3187-D0CB-9CB1-78D3-5301335DC62E}"/>
          </ac:picMkLst>
        </pc:picChg>
      </pc:sldChg>
      <pc:sldChg chg="modSp">
        <pc:chgData name="Jonathan Adams" userId="8aac5153-42c8-40d9-8346-cb875784243a" providerId="ADAL" clId="{91DEB10E-55DF-425B-8801-4AF31EF0FAEE}" dt="2025-01-14T21:02:56.898" v="970" actId="20577"/>
        <pc:sldMkLst>
          <pc:docMk/>
          <pc:sldMk cId="587182605" sldId="257"/>
        </pc:sldMkLst>
        <pc:graphicFrameChg chg="mod">
          <ac:chgData name="Jonathan Adams" userId="8aac5153-42c8-40d9-8346-cb875784243a" providerId="ADAL" clId="{91DEB10E-55DF-425B-8801-4AF31EF0FAEE}" dt="2025-01-14T21:02:56.898" v="970" actId="20577"/>
          <ac:graphicFrameMkLst>
            <pc:docMk/>
            <pc:sldMk cId="587182605" sldId="257"/>
            <ac:graphicFrameMk id="17" creationId="{DCFA1987-6941-D099-0CB0-C5604C0E3D7F}"/>
          </ac:graphicFrameMkLst>
        </pc:graphicFrameChg>
      </pc:sldChg>
      <pc:sldChg chg="modSp mod modNotesTx">
        <pc:chgData name="Jonathan Adams" userId="8aac5153-42c8-40d9-8346-cb875784243a" providerId="ADAL" clId="{91DEB10E-55DF-425B-8801-4AF31EF0FAEE}" dt="2025-01-14T21:06:00.709" v="1143" actId="1036"/>
        <pc:sldMkLst>
          <pc:docMk/>
          <pc:sldMk cId="3736123400" sldId="259"/>
        </pc:sldMkLst>
        <pc:spChg chg="mod">
          <ac:chgData name="Jonathan Adams" userId="8aac5153-42c8-40d9-8346-cb875784243a" providerId="ADAL" clId="{91DEB10E-55DF-425B-8801-4AF31EF0FAEE}" dt="2025-01-14T20:56:31.417" v="435" actId="13926"/>
          <ac:spMkLst>
            <pc:docMk/>
            <pc:sldMk cId="3736123400" sldId="259"/>
            <ac:spMk id="3" creationId="{5C66A931-6E70-2E5C-8020-9F283DB1F0AC}"/>
          </ac:spMkLst>
        </pc:spChg>
        <pc:spChg chg="mod">
          <ac:chgData name="Jonathan Adams" userId="8aac5153-42c8-40d9-8346-cb875784243a" providerId="ADAL" clId="{91DEB10E-55DF-425B-8801-4AF31EF0FAEE}" dt="2025-01-14T21:06:00.709" v="1143" actId="1036"/>
          <ac:spMkLst>
            <pc:docMk/>
            <pc:sldMk cId="3736123400" sldId="259"/>
            <ac:spMk id="4" creationId="{9E0C3DC3-C538-25CF-FE6E-BD77D5FCD811}"/>
          </ac:spMkLst>
        </pc:spChg>
        <pc:spChg chg="mod">
          <ac:chgData name="Jonathan Adams" userId="8aac5153-42c8-40d9-8346-cb875784243a" providerId="ADAL" clId="{91DEB10E-55DF-425B-8801-4AF31EF0FAEE}" dt="2025-01-14T20:57:03.389" v="454" actId="1036"/>
          <ac:spMkLst>
            <pc:docMk/>
            <pc:sldMk cId="3736123400" sldId="259"/>
            <ac:spMk id="6" creationId="{A415E125-4B27-D974-38B2-0CAC67171201}"/>
          </ac:spMkLst>
        </pc:spChg>
      </pc:sldChg>
      <pc:sldChg chg="delSp modSp mod ord">
        <pc:chgData name="Jonathan Adams" userId="8aac5153-42c8-40d9-8346-cb875784243a" providerId="ADAL" clId="{91DEB10E-55DF-425B-8801-4AF31EF0FAEE}" dt="2025-01-19T15:47:06.682" v="1147"/>
        <pc:sldMkLst>
          <pc:docMk/>
          <pc:sldMk cId="3073168119" sldId="260"/>
        </pc:sldMkLst>
        <pc:spChg chg="mod">
          <ac:chgData name="Jonathan Adams" userId="8aac5153-42c8-40d9-8346-cb875784243a" providerId="ADAL" clId="{91DEB10E-55DF-425B-8801-4AF31EF0FAEE}" dt="2025-01-14T21:05:35.378" v="1138" actId="20577"/>
          <ac:spMkLst>
            <pc:docMk/>
            <pc:sldMk cId="3073168119" sldId="260"/>
            <ac:spMk id="2" creationId="{81500BF4-5505-E18F-8314-A7FB55813D2D}"/>
          </ac:spMkLst>
        </pc:spChg>
        <pc:picChg chg="mod">
          <ac:chgData name="Jonathan Adams" userId="8aac5153-42c8-40d9-8346-cb875784243a" providerId="ADAL" clId="{91DEB10E-55DF-425B-8801-4AF31EF0FAEE}" dt="2025-01-14T21:04:50.621" v="1117" actId="1076"/>
          <ac:picMkLst>
            <pc:docMk/>
            <pc:sldMk cId="3073168119" sldId="260"/>
            <ac:picMk id="5" creationId="{9ABF8F4A-2CBF-2201-3EB9-62D8388EC300}"/>
          </ac:picMkLst>
        </pc:picChg>
      </pc:sldChg>
      <pc:sldChg chg="addSp delSp modSp">
        <pc:chgData name="Jonathan Adams" userId="8aac5153-42c8-40d9-8346-cb875784243a" providerId="ADAL" clId="{91DEB10E-55DF-425B-8801-4AF31EF0FAEE}" dt="2025-01-19T15:57:01.115" v="1242"/>
        <pc:sldMkLst>
          <pc:docMk/>
          <pc:sldMk cId="86975208" sldId="262"/>
        </pc:sldMkLst>
        <pc:spChg chg="del">
          <ac:chgData name="Jonathan Adams" userId="8aac5153-42c8-40d9-8346-cb875784243a" providerId="ADAL" clId="{91DEB10E-55DF-425B-8801-4AF31EF0FAEE}" dt="2025-01-19T15:57:00.431" v="1241" actId="478"/>
          <ac:spMkLst>
            <pc:docMk/>
            <pc:sldMk cId="86975208" sldId="262"/>
            <ac:spMk id="6" creationId="{7B085CDE-5C60-60F3-7372-FB20CD670E5E}"/>
          </ac:spMkLst>
        </pc:spChg>
        <pc:spChg chg="del">
          <ac:chgData name="Jonathan Adams" userId="8aac5153-42c8-40d9-8346-cb875784243a" providerId="ADAL" clId="{91DEB10E-55DF-425B-8801-4AF31EF0FAEE}" dt="2025-01-19T15:57:00.431" v="1241" actId="478"/>
          <ac:spMkLst>
            <pc:docMk/>
            <pc:sldMk cId="86975208" sldId="262"/>
            <ac:spMk id="9" creationId="{3E03C723-A4B6-9E23-C91D-DEF4F75972BE}"/>
          </ac:spMkLst>
        </pc:spChg>
        <pc:spChg chg="add mod">
          <ac:chgData name="Jonathan Adams" userId="8aac5153-42c8-40d9-8346-cb875784243a" providerId="ADAL" clId="{91DEB10E-55DF-425B-8801-4AF31EF0FAEE}" dt="2025-01-19T15:57:01.115" v="1242"/>
          <ac:spMkLst>
            <pc:docMk/>
            <pc:sldMk cId="86975208" sldId="262"/>
            <ac:spMk id="13" creationId="{C0777544-571E-135C-2473-8DAD0D1FDAEF}"/>
          </ac:spMkLst>
        </pc:spChg>
        <pc:spChg chg="add mod">
          <ac:chgData name="Jonathan Adams" userId="8aac5153-42c8-40d9-8346-cb875784243a" providerId="ADAL" clId="{91DEB10E-55DF-425B-8801-4AF31EF0FAEE}" dt="2025-01-19T15:57:01.115" v="1242"/>
          <ac:spMkLst>
            <pc:docMk/>
            <pc:sldMk cId="86975208" sldId="262"/>
            <ac:spMk id="15" creationId="{1C3AC840-D349-9EE9-4D19-EC5BD41EB41D}"/>
          </ac:spMkLst>
        </pc:spChg>
        <pc:spChg chg="del">
          <ac:chgData name="Jonathan Adams" userId="8aac5153-42c8-40d9-8346-cb875784243a" providerId="ADAL" clId="{91DEB10E-55DF-425B-8801-4AF31EF0FAEE}" dt="2025-01-19T15:57:00.431" v="1241" actId="478"/>
          <ac:spMkLst>
            <pc:docMk/>
            <pc:sldMk cId="86975208" sldId="262"/>
            <ac:spMk id="17" creationId="{4D96CDEA-1AD2-8606-409B-87B20E75281A}"/>
          </ac:spMkLst>
        </pc:spChg>
        <pc:spChg chg="del">
          <ac:chgData name="Jonathan Adams" userId="8aac5153-42c8-40d9-8346-cb875784243a" providerId="ADAL" clId="{91DEB10E-55DF-425B-8801-4AF31EF0FAEE}" dt="2025-01-19T15:57:00.431" v="1241" actId="478"/>
          <ac:spMkLst>
            <pc:docMk/>
            <pc:sldMk cId="86975208" sldId="262"/>
            <ac:spMk id="19" creationId="{5EA332EF-C303-D3C3-449A-764A82D4A56E}"/>
          </ac:spMkLst>
        </pc:spChg>
        <pc:spChg chg="add mod">
          <ac:chgData name="Jonathan Adams" userId="8aac5153-42c8-40d9-8346-cb875784243a" providerId="ADAL" clId="{91DEB10E-55DF-425B-8801-4AF31EF0FAEE}" dt="2025-01-19T15:57:01.115" v="1242"/>
          <ac:spMkLst>
            <pc:docMk/>
            <pc:sldMk cId="86975208" sldId="262"/>
            <ac:spMk id="21" creationId="{02F219EC-56DD-3BDD-C101-F12161D9FD30}"/>
          </ac:spMkLst>
        </pc:spChg>
        <pc:picChg chg="del">
          <ac:chgData name="Jonathan Adams" userId="8aac5153-42c8-40d9-8346-cb875784243a" providerId="ADAL" clId="{91DEB10E-55DF-425B-8801-4AF31EF0FAEE}" dt="2025-01-19T15:57:00.431" v="1241" actId="478"/>
          <ac:picMkLst>
            <pc:docMk/>
            <pc:sldMk cId="86975208" sldId="262"/>
            <ac:picMk id="4" creationId="{12CB4105-2D60-57E7-3755-7977FAC5B4E3}"/>
          </ac:picMkLst>
        </pc:picChg>
        <pc:picChg chg="del">
          <ac:chgData name="Jonathan Adams" userId="8aac5153-42c8-40d9-8346-cb875784243a" providerId="ADAL" clId="{91DEB10E-55DF-425B-8801-4AF31EF0FAEE}" dt="2025-01-19T15:57:00.431" v="1241" actId="478"/>
          <ac:picMkLst>
            <pc:docMk/>
            <pc:sldMk cId="86975208" sldId="262"/>
            <ac:picMk id="8" creationId="{4BACC95F-40AB-7B62-2FF6-4E3FAF241126}"/>
          </ac:picMkLst>
        </pc:picChg>
        <pc:picChg chg="add mod">
          <ac:chgData name="Jonathan Adams" userId="8aac5153-42c8-40d9-8346-cb875784243a" providerId="ADAL" clId="{91DEB10E-55DF-425B-8801-4AF31EF0FAEE}" dt="2025-01-19T15:57:01.115" v="1242"/>
          <ac:picMkLst>
            <pc:docMk/>
            <pc:sldMk cId="86975208" sldId="262"/>
            <ac:picMk id="10" creationId="{895FA9F1-1600-D126-4EDF-9F53EB2F583A}"/>
          </ac:picMkLst>
        </pc:picChg>
        <pc:picChg chg="add mod">
          <ac:chgData name="Jonathan Adams" userId="8aac5153-42c8-40d9-8346-cb875784243a" providerId="ADAL" clId="{91DEB10E-55DF-425B-8801-4AF31EF0FAEE}" dt="2025-01-19T15:57:01.115" v="1242"/>
          <ac:picMkLst>
            <pc:docMk/>
            <pc:sldMk cId="86975208" sldId="262"/>
            <ac:picMk id="11" creationId="{B4C6C750-B562-2EF6-C3B8-370149BC6278}"/>
          </ac:picMkLst>
        </pc:picChg>
        <pc:picChg chg="del">
          <ac:chgData name="Jonathan Adams" userId="8aac5153-42c8-40d9-8346-cb875784243a" providerId="ADAL" clId="{91DEB10E-55DF-425B-8801-4AF31EF0FAEE}" dt="2025-01-19T15:57:00.431" v="1241" actId="478"/>
          <ac:picMkLst>
            <pc:docMk/>
            <pc:sldMk cId="86975208" sldId="262"/>
            <ac:picMk id="12" creationId="{24639549-9C9C-1E54-3DDF-CCC730D4C39C}"/>
          </ac:picMkLst>
        </pc:picChg>
        <pc:picChg chg="add mod">
          <ac:chgData name="Jonathan Adams" userId="8aac5153-42c8-40d9-8346-cb875784243a" providerId="ADAL" clId="{91DEB10E-55DF-425B-8801-4AF31EF0FAEE}" dt="2025-01-19T15:57:01.115" v="1242"/>
          <ac:picMkLst>
            <pc:docMk/>
            <pc:sldMk cId="86975208" sldId="262"/>
            <ac:picMk id="14" creationId="{EFE3B584-57FF-6481-2DE8-A6452E69FB38}"/>
          </ac:picMkLst>
        </pc:picChg>
        <pc:picChg chg="add mod">
          <ac:chgData name="Jonathan Adams" userId="8aac5153-42c8-40d9-8346-cb875784243a" providerId="ADAL" clId="{91DEB10E-55DF-425B-8801-4AF31EF0FAEE}" dt="2025-01-19T15:57:01.115" v="1242"/>
          <ac:picMkLst>
            <pc:docMk/>
            <pc:sldMk cId="86975208" sldId="262"/>
            <ac:picMk id="16" creationId="{E1E64285-92D3-0D61-8982-5BDF259F2AD6}"/>
          </ac:picMkLst>
        </pc:picChg>
        <pc:picChg chg="del">
          <ac:chgData name="Jonathan Adams" userId="8aac5153-42c8-40d9-8346-cb875784243a" providerId="ADAL" clId="{91DEB10E-55DF-425B-8801-4AF31EF0FAEE}" dt="2025-01-19T15:57:00.431" v="1241" actId="478"/>
          <ac:picMkLst>
            <pc:docMk/>
            <pc:sldMk cId="86975208" sldId="262"/>
            <ac:picMk id="18" creationId="{3D7B4FF0-A646-E600-F76A-0B443635DEB5}"/>
          </ac:picMkLst>
        </pc:picChg>
        <pc:picChg chg="add mod">
          <ac:chgData name="Jonathan Adams" userId="8aac5153-42c8-40d9-8346-cb875784243a" providerId="ADAL" clId="{91DEB10E-55DF-425B-8801-4AF31EF0FAEE}" dt="2025-01-19T15:57:01.115" v="1242"/>
          <ac:picMkLst>
            <pc:docMk/>
            <pc:sldMk cId="86975208" sldId="262"/>
            <ac:picMk id="20" creationId="{DB091587-6D22-3BD8-71EC-A22EB7CB5D75}"/>
          </ac:picMkLst>
        </pc:picChg>
      </pc:sldChg>
      <pc:sldChg chg="modSp mod modNotesTx">
        <pc:chgData name="Jonathan Adams" userId="8aac5153-42c8-40d9-8346-cb875784243a" providerId="ADAL" clId="{91DEB10E-55DF-425B-8801-4AF31EF0FAEE}" dt="2025-01-14T20:57:26.822" v="469" actId="20577"/>
        <pc:sldMkLst>
          <pc:docMk/>
          <pc:sldMk cId="360561205" sldId="268"/>
        </pc:sldMkLst>
        <pc:spChg chg="mod">
          <ac:chgData name="Jonathan Adams" userId="8aac5153-42c8-40d9-8346-cb875784243a" providerId="ADAL" clId="{91DEB10E-55DF-425B-8801-4AF31EF0FAEE}" dt="2025-01-14T01:37:23.820" v="186" actId="20577"/>
          <ac:spMkLst>
            <pc:docMk/>
            <pc:sldMk cId="360561205" sldId="268"/>
            <ac:spMk id="3" creationId="{19E0EA9D-93B7-9786-51F5-0E86E6E874B8}"/>
          </ac:spMkLst>
        </pc:spChg>
      </pc:sldChg>
      <pc:sldChg chg="modSp mod">
        <pc:chgData name="Jonathan Adams" userId="8aac5153-42c8-40d9-8346-cb875784243a" providerId="ADAL" clId="{91DEB10E-55DF-425B-8801-4AF31EF0FAEE}" dt="2025-01-19T15:48:05.284" v="1149" actId="14100"/>
        <pc:sldMkLst>
          <pc:docMk/>
          <pc:sldMk cId="68157021" sldId="269"/>
        </pc:sldMkLst>
        <pc:picChg chg="mod">
          <ac:chgData name="Jonathan Adams" userId="8aac5153-42c8-40d9-8346-cb875784243a" providerId="ADAL" clId="{91DEB10E-55DF-425B-8801-4AF31EF0FAEE}" dt="2025-01-19T15:48:05.284" v="1149" actId="14100"/>
          <ac:picMkLst>
            <pc:docMk/>
            <pc:sldMk cId="68157021" sldId="269"/>
            <ac:picMk id="4" creationId="{12213ACF-77F1-19B5-5394-64E738FFA853}"/>
          </ac:picMkLst>
        </pc:picChg>
      </pc:sldChg>
      <pc:sldChg chg="addSp delSp modSp mod modNotesTx">
        <pc:chgData name="Jonathan Adams" userId="8aac5153-42c8-40d9-8346-cb875784243a" providerId="ADAL" clId="{91DEB10E-55DF-425B-8801-4AF31EF0FAEE}" dt="2025-01-19T15:50:16.841" v="1157" actId="113"/>
        <pc:sldMkLst>
          <pc:docMk/>
          <pc:sldMk cId="1954377770" sldId="272"/>
        </pc:sldMkLst>
        <pc:spChg chg="mod">
          <ac:chgData name="Jonathan Adams" userId="8aac5153-42c8-40d9-8346-cb875784243a" providerId="ADAL" clId="{91DEB10E-55DF-425B-8801-4AF31EF0FAEE}" dt="2025-01-14T20:59:47.528" v="517" actId="20577"/>
          <ac:spMkLst>
            <pc:docMk/>
            <pc:sldMk cId="1954377770" sldId="272"/>
            <ac:spMk id="2" creationId="{0073E482-8CF0-3ED4-0F9F-48860C0C16C5}"/>
          </ac:spMkLst>
        </pc:spChg>
        <pc:spChg chg="add mod">
          <ac:chgData name="Jonathan Adams" userId="8aac5153-42c8-40d9-8346-cb875784243a" providerId="ADAL" clId="{91DEB10E-55DF-425B-8801-4AF31EF0FAEE}" dt="2025-01-19T15:50:16.841" v="1157" actId="113"/>
          <ac:spMkLst>
            <pc:docMk/>
            <pc:sldMk cId="1954377770" sldId="272"/>
            <ac:spMk id="5" creationId="{3D7E5F7F-4697-36DE-9F35-2EDF396F723A}"/>
          </ac:spMkLst>
        </pc:spChg>
        <pc:spChg chg="add">
          <ac:chgData name="Jonathan Adams" userId="8aac5153-42c8-40d9-8346-cb875784243a" providerId="ADAL" clId="{91DEB10E-55DF-425B-8801-4AF31EF0FAEE}" dt="2025-01-19T15:50:03.003" v="1154"/>
          <ac:spMkLst>
            <pc:docMk/>
            <pc:sldMk cId="1954377770" sldId="272"/>
            <ac:spMk id="9" creationId="{8F046F36-1A1C-7648-191A-032AD39DB1F4}"/>
          </ac:spMkLst>
        </pc:spChg>
      </pc:sldChg>
      <pc:sldChg chg="modSp mod">
        <pc:chgData name="Jonathan Adams" userId="8aac5153-42c8-40d9-8346-cb875784243a" providerId="ADAL" clId="{91DEB10E-55DF-425B-8801-4AF31EF0FAEE}" dt="2025-01-19T15:52:25.546" v="1164" actId="1076"/>
        <pc:sldMkLst>
          <pc:docMk/>
          <pc:sldMk cId="386597126" sldId="274"/>
        </pc:sldMkLst>
        <pc:spChg chg="mod">
          <ac:chgData name="Jonathan Adams" userId="8aac5153-42c8-40d9-8346-cb875784243a" providerId="ADAL" clId="{91DEB10E-55DF-425B-8801-4AF31EF0FAEE}" dt="2025-01-19T15:51:56.098" v="1162" actId="1076"/>
          <ac:spMkLst>
            <pc:docMk/>
            <pc:sldMk cId="386597126" sldId="274"/>
            <ac:spMk id="3" creationId="{2896EFC3-17A6-71A7-CDC8-7ABC38B9FC86}"/>
          </ac:spMkLst>
        </pc:spChg>
        <pc:spChg chg="mod">
          <ac:chgData name="Jonathan Adams" userId="8aac5153-42c8-40d9-8346-cb875784243a" providerId="ADAL" clId="{91DEB10E-55DF-425B-8801-4AF31EF0FAEE}" dt="2025-01-19T15:52:25.546" v="1164" actId="1076"/>
          <ac:spMkLst>
            <pc:docMk/>
            <pc:sldMk cId="386597126" sldId="274"/>
            <ac:spMk id="6" creationId="{66A51A7A-1A36-6485-562A-5A15C399AFDD}"/>
          </ac:spMkLst>
        </pc:spChg>
        <pc:spChg chg="mod">
          <ac:chgData name="Jonathan Adams" userId="8aac5153-42c8-40d9-8346-cb875784243a" providerId="ADAL" clId="{91DEB10E-55DF-425B-8801-4AF31EF0FAEE}" dt="2025-01-19T15:52:11.802" v="1163" actId="1076"/>
          <ac:spMkLst>
            <pc:docMk/>
            <pc:sldMk cId="386597126" sldId="274"/>
            <ac:spMk id="7" creationId="{95922FDB-AC7A-7C0B-48C3-5A80891F3CCE}"/>
          </ac:spMkLst>
        </pc:spChg>
        <pc:spChg chg="mod">
          <ac:chgData name="Jonathan Adams" userId="8aac5153-42c8-40d9-8346-cb875784243a" providerId="ADAL" clId="{91DEB10E-55DF-425B-8801-4AF31EF0FAEE}" dt="2025-01-19T15:52:11.802" v="1163" actId="1076"/>
          <ac:spMkLst>
            <pc:docMk/>
            <pc:sldMk cId="386597126" sldId="274"/>
            <ac:spMk id="9" creationId="{585DBA46-100E-B31E-5945-11E87DF7E6EA}"/>
          </ac:spMkLst>
        </pc:spChg>
      </pc:sldChg>
      <pc:sldChg chg="add modNotesTx">
        <pc:chgData name="Jonathan Adams" userId="8aac5153-42c8-40d9-8346-cb875784243a" providerId="ADAL" clId="{91DEB10E-55DF-425B-8801-4AF31EF0FAEE}" dt="2025-01-19T15:47:15.914" v="1148" actId="20577"/>
        <pc:sldMkLst>
          <pc:docMk/>
          <pc:sldMk cId="3085903277" sldId="275"/>
        </pc:sldMkLst>
      </pc:sldChg>
      <pc:sldChg chg="add del">
        <pc:chgData name="Jonathan Adams" userId="8aac5153-42c8-40d9-8346-cb875784243a" providerId="ADAL" clId="{91DEB10E-55DF-425B-8801-4AF31EF0FAEE}" dt="2025-01-14T01:45:25.555" v="420"/>
        <pc:sldMkLst>
          <pc:docMk/>
          <pc:sldMk cId="3085274139" sldId="276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608D01-FB5E-4DED-98D8-C36C1CF2BC91}" type="doc">
      <dgm:prSet loTypeId="urn:microsoft.com/office/officeart/2018/2/layout/IconCircleList" loCatId="icon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FE103189-FC8E-4124-BED3-7BFF0427DD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/>
            <a:t>Why Routines Matter?</a:t>
          </a:r>
        </a:p>
        <a:p>
          <a:pPr>
            <a:lnSpc>
              <a:spcPct val="100000"/>
            </a:lnSpc>
          </a:pPr>
          <a:r>
            <a:rPr lang="en-US" sz="1700" dirty="0"/>
            <a:t>The Role of Routines in Success</a:t>
          </a:r>
        </a:p>
      </dgm:t>
    </dgm:pt>
    <dgm:pt modelId="{140B687A-600A-4B3A-AE65-95A4CCFC79C7}" type="parTrans" cxnId="{53E45E83-F706-4691-8EC6-87989CD29CAA}">
      <dgm:prSet/>
      <dgm:spPr/>
      <dgm:t>
        <a:bodyPr/>
        <a:lstStyle/>
        <a:p>
          <a:endParaRPr lang="en-US"/>
        </a:p>
      </dgm:t>
    </dgm:pt>
    <dgm:pt modelId="{D5037F54-3412-4FD9-BA02-DACB15900BE8}" type="sibTrans" cxnId="{53E45E83-F706-4691-8EC6-87989CD29CA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31863FA-1C0A-427E-8F5B-5ADE3AA663D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/>
            <a:t>Morning Routines for Peak Performance</a:t>
          </a:r>
        </a:p>
        <a:p>
          <a:pPr>
            <a:lnSpc>
              <a:spcPct val="100000"/>
            </a:lnSpc>
          </a:pPr>
          <a:r>
            <a:rPr lang="en-US" sz="1800" dirty="0"/>
            <a:t>The Importance of a Morning Routine</a:t>
          </a:r>
        </a:p>
      </dgm:t>
    </dgm:pt>
    <dgm:pt modelId="{2D614B77-0E83-4F69-B24E-954ABDFEA9DA}" type="parTrans" cxnId="{C96506B0-D6B9-4F61-856B-AF85375B48F1}">
      <dgm:prSet/>
      <dgm:spPr/>
      <dgm:t>
        <a:bodyPr/>
        <a:lstStyle/>
        <a:p>
          <a:endParaRPr lang="en-US"/>
        </a:p>
      </dgm:t>
    </dgm:pt>
    <dgm:pt modelId="{4BEF72AD-E919-488D-A594-1582D06E78C5}" type="sibTrans" cxnId="{C96506B0-D6B9-4F61-856B-AF85375B48F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465A914-BC3B-4193-95AC-7228BDB0B1C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/>
            <a:t>The Hidden Power of Sleep &amp; Nutrition</a:t>
          </a:r>
        </a:p>
      </dgm:t>
    </dgm:pt>
    <dgm:pt modelId="{939D696D-2DB6-4FB7-875C-0E5E39A2DA21}" type="parTrans" cxnId="{3DDCFE5B-7E60-4A7F-BA6E-DF745075EBF7}">
      <dgm:prSet/>
      <dgm:spPr/>
      <dgm:t>
        <a:bodyPr/>
        <a:lstStyle/>
        <a:p>
          <a:endParaRPr lang="en-US"/>
        </a:p>
      </dgm:t>
    </dgm:pt>
    <dgm:pt modelId="{12C8A685-400A-4375-8513-1A426AA49274}" type="sibTrans" cxnId="{3DDCFE5B-7E60-4A7F-BA6E-DF745075EBF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8421F1-1ACD-4F33-B930-8D480750D2C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The Biggest Distractions &amp; Staying on Track  </a:t>
          </a:r>
        </a:p>
      </dgm:t>
    </dgm:pt>
    <dgm:pt modelId="{CC970330-9391-458A-9D09-194105B3F5FC}" type="parTrans" cxnId="{2D885F8C-5716-499A-836B-04C6A8BBBCCC}">
      <dgm:prSet/>
      <dgm:spPr/>
      <dgm:t>
        <a:bodyPr/>
        <a:lstStyle/>
        <a:p>
          <a:endParaRPr lang="en-US"/>
        </a:p>
      </dgm:t>
    </dgm:pt>
    <dgm:pt modelId="{22854D48-90ED-49E5-88A0-0300DBF362E1}" type="sibTrans" cxnId="{2D885F8C-5716-499A-836B-04C6A8BBBCC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5B70619-C25B-4327-909E-852A6B3906D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Closing &amp; Takeaways Breakout Questions</a:t>
          </a:r>
        </a:p>
      </dgm:t>
    </dgm:pt>
    <dgm:pt modelId="{73045BEA-4588-4A63-9290-BB5736E6A858}" type="parTrans" cxnId="{E6CE7F13-3C29-4DA1-852C-76430DD6F398}">
      <dgm:prSet/>
      <dgm:spPr/>
      <dgm:t>
        <a:bodyPr/>
        <a:lstStyle/>
        <a:p>
          <a:endParaRPr lang="en-US"/>
        </a:p>
      </dgm:t>
    </dgm:pt>
    <dgm:pt modelId="{A81BB29A-E0D3-463E-B144-0A9773F551CB}" type="sibTrans" cxnId="{E6CE7F13-3C29-4DA1-852C-76430DD6F39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7D5724D-D51D-410F-9CF4-F0094B6D645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Overtime</a:t>
          </a:r>
          <a:endParaRPr lang="en-US" b="1" dirty="0"/>
        </a:p>
      </dgm:t>
    </dgm:pt>
    <dgm:pt modelId="{95EEF0C1-8440-4082-AE1D-FE015945BBED}" type="parTrans" cxnId="{1CCC1CED-1F55-48DC-A29D-7F171BF5A709}">
      <dgm:prSet/>
      <dgm:spPr/>
      <dgm:t>
        <a:bodyPr/>
        <a:lstStyle/>
        <a:p>
          <a:endParaRPr lang="en-US"/>
        </a:p>
      </dgm:t>
    </dgm:pt>
    <dgm:pt modelId="{13431862-4A76-446D-ADC9-C8AAE8A3086C}" type="sibTrans" cxnId="{1CCC1CED-1F55-48DC-A29D-7F171BF5A709}">
      <dgm:prSet/>
      <dgm:spPr/>
      <dgm:t>
        <a:bodyPr/>
        <a:lstStyle/>
        <a:p>
          <a:endParaRPr lang="en-US"/>
        </a:p>
      </dgm:t>
    </dgm:pt>
    <dgm:pt modelId="{E78B602D-1AF4-4F5D-AB85-2F48F3207802}" type="pres">
      <dgm:prSet presAssocID="{28608D01-FB5E-4DED-98D8-C36C1CF2BC91}" presName="root" presStyleCnt="0">
        <dgm:presLayoutVars>
          <dgm:dir/>
          <dgm:resizeHandles val="exact"/>
        </dgm:presLayoutVars>
      </dgm:prSet>
      <dgm:spPr/>
    </dgm:pt>
    <dgm:pt modelId="{5E03428E-EF2D-4AA2-A374-CFE275E2C79E}" type="pres">
      <dgm:prSet presAssocID="{28608D01-FB5E-4DED-98D8-C36C1CF2BC91}" presName="container" presStyleCnt="0">
        <dgm:presLayoutVars>
          <dgm:dir/>
          <dgm:resizeHandles val="exact"/>
        </dgm:presLayoutVars>
      </dgm:prSet>
      <dgm:spPr/>
    </dgm:pt>
    <dgm:pt modelId="{FA73F966-5E3C-48E5-90E7-128CB103DE4B}" type="pres">
      <dgm:prSet presAssocID="{FE103189-FC8E-4124-BED3-7BFF0427DDEB}" presName="compNode" presStyleCnt="0"/>
      <dgm:spPr/>
    </dgm:pt>
    <dgm:pt modelId="{95B912D4-D3C1-455D-A256-943DB638ED2C}" type="pres">
      <dgm:prSet presAssocID="{FE103189-FC8E-4124-BED3-7BFF0427DDEB}" presName="iconBgRect" presStyleLbl="bgShp" presStyleIdx="0" presStyleCnt="6"/>
      <dgm:spPr/>
    </dgm:pt>
    <dgm:pt modelId="{BDC0FED7-BAC4-4C27-90C7-8FF0F67291E7}" type="pres">
      <dgm:prSet presAssocID="{FE103189-FC8E-4124-BED3-7BFF0427DDEB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03AF2EAB-36B0-45FA-93CC-B34036DC5244}" type="pres">
      <dgm:prSet presAssocID="{FE103189-FC8E-4124-BED3-7BFF0427DDEB}" presName="spaceRect" presStyleCnt="0"/>
      <dgm:spPr/>
    </dgm:pt>
    <dgm:pt modelId="{71199AD0-2616-4C7D-81DD-189A83A19BAC}" type="pres">
      <dgm:prSet presAssocID="{FE103189-FC8E-4124-BED3-7BFF0427DDEB}" presName="textRect" presStyleLbl="revTx" presStyleIdx="0" presStyleCnt="6" custScaleX="110625" custLinFactNeighborX="-415" custLinFactNeighborY="10933">
        <dgm:presLayoutVars>
          <dgm:chMax val="1"/>
          <dgm:chPref val="1"/>
        </dgm:presLayoutVars>
      </dgm:prSet>
      <dgm:spPr/>
    </dgm:pt>
    <dgm:pt modelId="{4610709C-AF98-402B-AA35-6EE674E1CEF4}" type="pres">
      <dgm:prSet presAssocID="{D5037F54-3412-4FD9-BA02-DACB15900BE8}" presName="sibTrans" presStyleLbl="sibTrans2D1" presStyleIdx="0" presStyleCnt="0"/>
      <dgm:spPr/>
    </dgm:pt>
    <dgm:pt modelId="{56C05715-21A9-42EB-A0B3-B02C3813AA8E}" type="pres">
      <dgm:prSet presAssocID="{431863FA-1C0A-427E-8F5B-5ADE3AA663DA}" presName="compNode" presStyleCnt="0"/>
      <dgm:spPr/>
    </dgm:pt>
    <dgm:pt modelId="{F8170D65-E3ED-48CD-BD63-138A78CB15CD}" type="pres">
      <dgm:prSet presAssocID="{431863FA-1C0A-427E-8F5B-5ADE3AA663DA}" presName="iconBgRect" presStyleLbl="bgShp" presStyleIdx="1" presStyleCnt="6"/>
      <dgm:spPr/>
    </dgm:pt>
    <dgm:pt modelId="{314FF2EC-3A92-463C-8EF9-CD7CBCEC7DB2}" type="pres">
      <dgm:prSet presAssocID="{431863FA-1C0A-427E-8F5B-5ADE3AA663DA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681AF6E0-50B2-4B43-9A17-A163F066936D}" type="pres">
      <dgm:prSet presAssocID="{431863FA-1C0A-427E-8F5B-5ADE3AA663DA}" presName="spaceRect" presStyleCnt="0"/>
      <dgm:spPr/>
    </dgm:pt>
    <dgm:pt modelId="{76C170CB-4167-4DC9-9ABB-586F45A78A62}" type="pres">
      <dgm:prSet presAssocID="{431863FA-1C0A-427E-8F5B-5ADE3AA663DA}" presName="textRect" presStyleLbl="revTx" presStyleIdx="1" presStyleCnt="6" custLinFactNeighborX="-568" custLinFactNeighborY="10933">
        <dgm:presLayoutVars>
          <dgm:chMax val="1"/>
          <dgm:chPref val="1"/>
        </dgm:presLayoutVars>
      </dgm:prSet>
      <dgm:spPr/>
    </dgm:pt>
    <dgm:pt modelId="{FA3FB464-2B9D-46E2-9D1C-CCAAAFBEAA4E}" type="pres">
      <dgm:prSet presAssocID="{4BEF72AD-E919-488D-A594-1582D06E78C5}" presName="sibTrans" presStyleLbl="sibTrans2D1" presStyleIdx="0" presStyleCnt="0"/>
      <dgm:spPr/>
    </dgm:pt>
    <dgm:pt modelId="{DDE8ADA0-B828-462D-8E0B-62D6C8C31E1B}" type="pres">
      <dgm:prSet presAssocID="{7465A914-BC3B-4193-95AC-7228BDB0B1C8}" presName="compNode" presStyleCnt="0"/>
      <dgm:spPr/>
    </dgm:pt>
    <dgm:pt modelId="{60223819-C1A4-469B-A332-E3750682DDDF}" type="pres">
      <dgm:prSet presAssocID="{7465A914-BC3B-4193-95AC-7228BDB0B1C8}" presName="iconBgRect" presStyleLbl="bgShp" presStyleIdx="2" presStyleCnt="6"/>
      <dgm:spPr/>
    </dgm:pt>
    <dgm:pt modelId="{F7CAD49D-85AF-4809-B53A-3A6B8F884394}" type="pres">
      <dgm:prSet presAssocID="{7465A914-BC3B-4193-95AC-7228BDB0B1C8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5E0BD9A5-CDEF-4029-8B1F-E9640F6687FD}" type="pres">
      <dgm:prSet presAssocID="{7465A914-BC3B-4193-95AC-7228BDB0B1C8}" presName="spaceRect" presStyleCnt="0"/>
      <dgm:spPr/>
    </dgm:pt>
    <dgm:pt modelId="{6A375B77-E174-4BFE-B3BB-1B697A4B3A59}" type="pres">
      <dgm:prSet presAssocID="{7465A914-BC3B-4193-95AC-7228BDB0B1C8}" presName="textRect" presStyleLbl="revTx" presStyleIdx="2" presStyleCnt="6" custScaleX="106676">
        <dgm:presLayoutVars>
          <dgm:chMax val="1"/>
          <dgm:chPref val="1"/>
        </dgm:presLayoutVars>
      </dgm:prSet>
      <dgm:spPr/>
    </dgm:pt>
    <dgm:pt modelId="{F969E60E-2B57-479F-95BA-FE3B2F715F60}" type="pres">
      <dgm:prSet presAssocID="{12C8A685-400A-4375-8513-1A426AA49274}" presName="sibTrans" presStyleLbl="sibTrans2D1" presStyleIdx="0" presStyleCnt="0"/>
      <dgm:spPr/>
    </dgm:pt>
    <dgm:pt modelId="{2E0D2EEC-28BE-48D1-9801-7B6D4021EC24}" type="pres">
      <dgm:prSet presAssocID="{9C8421F1-1ACD-4F33-B930-8D480750D2C0}" presName="compNode" presStyleCnt="0"/>
      <dgm:spPr/>
    </dgm:pt>
    <dgm:pt modelId="{6EB7236F-96ED-416F-A7DE-4F5856E8137F}" type="pres">
      <dgm:prSet presAssocID="{9C8421F1-1ACD-4F33-B930-8D480750D2C0}" presName="iconBgRect" presStyleLbl="bgShp" presStyleIdx="3" presStyleCnt="6"/>
      <dgm:spPr/>
    </dgm:pt>
    <dgm:pt modelId="{3C3441BC-1397-4B52-A317-D1CFA729A950}" type="pres">
      <dgm:prSet presAssocID="{9C8421F1-1ACD-4F33-B930-8D480750D2C0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3C24AC47-D0B1-4A18-BD59-96AD520250F1}" type="pres">
      <dgm:prSet presAssocID="{9C8421F1-1ACD-4F33-B930-8D480750D2C0}" presName="spaceRect" presStyleCnt="0"/>
      <dgm:spPr/>
    </dgm:pt>
    <dgm:pt modelId="{EB2AAAC9-B4C6-468B-84FC-44C91F6A0F36}" type="pres">
      <dgm:prSet presAssocID="{9C8421F1-1ACD-4F33-B930-8D480750D2C0}" presName="textRect" presStyleLbl="revTx" presStyleIdx="3" presStyleCnt="6">
        <dgm:presLayoutVars>
          <dgm:chMax val="1"/>
          <dgm:chPref val="1"/>
        </dgm:presLayoutVars>
      </dgm:prSet>
      <dgm:spPr/>
    </dgm:pt>
    <dgm:pt modelId="{C6741460-AA81-45AE-89CE-A35D41050525}" type="pres">
      <dgm:prSet presAssocID="{22854D48-90ED-49E5-88A0-0300DBF362E1}" presName="sibTrans" presStyleLbl="sibTrans2D1" presStyleIdx="0" presStyleCnt="0"/>
      <dgm:spPr/>
    </dgm:pt>
    <dgm:pt modelId="{82539821-2712-4613-A2EA-F991E738574B}" type="pres">
      <dgm:prSet presAssocID="{05B70619-C25B-4327-909E-852A6B3906D7}" presName="compNode" presStyleCnt="0"/>
      <dgm:spPr/>
    </dgm:pt>
    <dgm:pt modelId="{3296D3A2-E412-4610-8096-4024671BE006}" type="pres">
      <dgm:prSet presAssocID="{05B70619-C25B-4327-909E-852A6B3906D7}" presName="iconBgRect" presStyleLbl="bgShp" presStyleIdx="4" presStyleCnt="6"/>
      <dgm:spPr/>
    </dgm:pt>
    <dgm:pt modelId="{7ABB4048-B7CD-4065-957E-B672EB161653}" type="pres">
      <dgm:prSet presAssocID="{05B70619-C25B-4327-909E-852A6B3906D7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67741D4E-36D9-4FE2-84BB-7E5F1A999742}" type="pres">
      <dgm:prSet presAssocID="{05B70619-C25B-4327-909E-852A6B3906D7}" presName="spaceRect" presStyleCnt="0"/>
      <dgm:spPr/>
    </dgm:pt>
    <dgm:pt modelId="{AFC26FAC-5D42-44B0-89C0-2763D36E1D27}" type="pres">
      <dgm:prSet presAssocID="{05B70619-C25B-4327-909E-852A6B3906D7}" presName="textRect" presStyleLbl="revTx" presStyleIdx="4" presStyleCnt="6">
        <dgm:presLayoutVars>
          <dgm:chMax val="1"/>
          <dgm:chPref val="1"/>
        </dgm:presLayoutVars>
      </dgm:prSet>
      <dgm:spPr/>
    </dgm:pt>
    <dgm:pt modelId="{3A911143-0B97-4A09-84EF-6D8BE5526C58}" type="pres">
      <dgm:prSet presAssocID="{A81BB29A-E0D3-463E-B144-0A9773F551CB}" presName="sibTrans" presStyleLbl="sibTrans2D1" presStyleIdx="0" presStyleCnt="0"/>
      <dgm:spPr/>
    </dgm:pt>
    <dgm:pt modelId="{D76ECAEC-EC15-4B27-BDBF-2E6059E087F5}" type="pres">
      <dgm:prSet presAssocID="{47D5724D-D51D-410F-9CF4-F0094B6D6459}" presName="compNode" presStyleCnt="0"/>
      <dgm:spPr/>
    </dgm:pt>
    <dgm:pt modelId="{191631CA-1260-476A-811F-B9990097F8AA}" type="pres">
      <dgm:prSet presAssocID="{47D5724D-D51D-410F-9CF4-F0094B6D6459}" presName="iconBgRect" presStyleLbl="bgShp" presStyleIdx="5" presStyleCnt="6"/>
      <dgm:spPr/>
    </dgm:pt>
    <dgm:pt modelId="{91A50869-25C7-45D0-AA42-7768B8EF8BC2}" type="pres">
      <dgm:prSet presAssocID="{47D5724D-D51D-410F-9CF4-F0094B6D6459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6711DCAA-B85F-4C0E-AB57-02F8DD92B2AF}" type="pres">
      <dgm:prSet presAssocID="{47D5724D-D51D-410F-9CF4-F0094B6D6459}" presName="spaceRect" presStyleCnt="0"/>
      <dgm:spPr/>
    </dgm:pt>
    <dgm:pt modelId="{25158BAC-045C-495E-9902-D7989C177AAA}" type="pres">
      <dgm:prSet presAssocID="{47D5724D-D51D-410F-9CF4-F0094B6D6459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F15FD30D-4F7E-41A7-BC75-382EC4445A17}" type="presOf" srcId="{47D5724D-D51D-410F-9CF4-F0094B6D6459}" destId="{25158BAC-045C-495E-9902-D7989C177AAA}" srcOrd="0" destOrd="0" presId="urn:microsoft.com/office/officeart/2018/2/layout/IconCircleList"/>
    <dgm:cxn modelId="{E6CE7F13-3C29-4DA1-852C-76430DD6F398}" srcId="{28608D01-FB5E-4DED-98D8-C36C1CF2BC91}" destId="{05B70619-C25B-4327-909E-852A6B3906D7}" srcOrd="4" destOrd="0" parTransId="{73045BEA-4588-4A63-9290-BB5736E6A858}" sibTransId="{A81BB29A-E0D3-463E-B144-0A9773F551CB}"/>
    <dgm:cxn modelId="{F22D8B3D-B595-46BE-847C-4B8316D8F0C9}" type="presOf" srcId="{A81BB29A-E0D3-463E-B144-0A9773F551CB}" destId="{3A911143-0B97-4A09-84EF-6D8BE5526C58}" srcOrd="0" destOrd="0" presId="urn:microsoft.com/office/officeart/2018/2/layout/IconCircleList"/>
    <dgm:cxn modelId="{3DDCFE5B-7E60-4A7F-BA6E-DF745075EBF7}" srcId="{28608D01-FB5E-4DED-98D8-C36C1CF2BC91}" destId="{7465A914-BC3B-4193-95AC-7228BDB0B1C8}" srcOrd="2" destOrd="0" parTransId="{939D696D-2DB6-4FB7-875C-0E5E39A2DA21}" sibTransId="{12C8A685-400A-4375-8513-1A426AA49274}"/>
    <dgm:cxn modelId="{8495C782-33C7-410C-A6D4-434E5BB49D1A}" type="presOf" srcId="{431863FA-1C0A-427E-8F5B-5ADE3AA663DA}" destId="{76C170CB-4167-4DC9-9ABB-586F45A78A62}" srcOrd="0" destOrd="0" presId="urn:microsoft.com/office/officeart/2018/2/layout/IconCircleList"/>
    <dgm:cxn modelId="{53E45E83-F706-4691-8EC6-87989CD29CAA}" srcId="{28608D01-FB5E-4DED-98D8-C36C1CF2BC91}" destId="{FE103189-FC8E-4124-BED3-7BFF0427DDEB}" srcOrd="0" destOrd="0" parTransId="{140B687A-600A-4B3A-AE65-95A4CCFC79C7}" sibTransId="{D5037F54-3412-4FD9-BA02-DACB15900BE8}"/>
    <dgm:cxn modelId="{2D885F8C-5716-499A-836B-04C6A8BBBCCC}" srcId="{28608D01-FB5E-4DED-98D8-C36C1CF2BC91}" destId="{9C8421F1-1ACD-4F33-B930-8D480750D2C0}" srcOrd="3" destOrd="0" parTransId="{CC970330-9391-458A-9D09-194105B3F5FC}" sibTransId="{22854D48-90ED-49E5-88A0-0300DBF362E1}"/>
    <dgm:cxn modelId="{DF5E4C96-90FF-4F02-9249-4D120948D0CA}" type="presOf" srcId="{22854D48-90ED-49E5-88A0-0300DBF362E1}" destId="{C6741460-AA81-45AE-89CE-A35D41050525}" srcOrd="0" destOrd="0" presId="urn:microsoft.com/office/officeart/2018/2/layout/IconCircleList"/>
    <dgm:cxn modelId="{C96506B0-D6B9-4F61-856B-AF85375B48F1}" srcId="{28608D01-FB5E-4DED-98D8-C36C1CF2BC91}" destId="{431863FA-1C0A-427E-8F5B-5ADE3AA663DA}" srcOrd="1" destOrd="0" parTransId="{2D614B77-0E83-4F69-B24E-954ABDFEA9DA}" sibTransId="{4BEF72AD-E919-488D-A594-1582D06E78C5}"/>
    <dgm:cxn modelId="{90C48EB9-3957-4251-AFB5-789FB2B38480}" type="presOf" srcId="{9C8421F1-1ACD-4F33-B930-8D480750D2C0}" destId="{EB2AAAC9-B4C6-468B-84FC-44C91F6A0F36}" srcOrd="0" destOrd="0" presId="urn:microsoft.com/office/officeart/2018/2/layout/IconCircleList"/>
    <dgm:cxn modelId="{F36F70BA-EAF8-40AA-8090-A7F2AE170F4C}" type="presOf" srcId="{4BEF72AD-E919-488D-A594-1582D06E78C5}" destId="{FA3FB464-2B9D-46E2-9D1C-CCAAAFBEAA4E}" srcOrd="0" destOrd="0" presId="urn:microsoft.com/office/officeart/2018/2/layout/IconCircleList"/>
    <dgm:cxn modelId="{75BF17C1-A6D8-48B3-B10F-8B4DC2A5E8EA}" type="presOf" srcId="{28608D01-FB5E-4DED-98D8-C36C1CF2BC91}" destId="{E78B602D-1AF4-4F5D-AB85-2F48F3207802}" srcOrd="0" destOrd="0" presId="urn:microsoft.com/office/officeart/2018/2/layout/IconCircleList"/>
    <dgm:cxn modelId="{ABA7C5CD-CA8C-47E5-A0D6-96C23D4924E1}" type="presOf" srcId="{12C8A685-400A-4375-8513-1A426AA49274}" destId="{F969E60E-2B57-479F-95BA-FE3B2F715F60}" srcOrd="0" destOrd="0" presId="urn:microsoft.com/office/officeart/2018/2/layout/IconCircleList"/>
    <dgm:cxn modelId="{1A7BB1E5-6F28-48C6-BB72-A2BBA6E1D92A}" type="presOf" srcId="{7465A914-BC3B-4193-95AC-7228BDB0B1C8}" destId="{6A375B77-E174-4BFE-B3BB-1B697A4B3A59}" srcOrd="0" destOrd="0" presId="urn:microsoft.com/office/officeart/2018/2/layout/IconCircleList"/>
    <dgm:cxn modelId="{1CCC1CED-1F55-48DC-A29D-7F171BF5A709}" srcId="{28608D01-FB5E-4DED-98D8-C36C1CF2BC91}" destId="{47D5724D-D51D-410F-9CF4-F0094B6D6459}" srcOrd="5" destOrd="0" parTransId="{95EEF0C1-8440-4082-AE1D-FE015945BBED}" sibTransId="{13431862-4A76-446D-ADC9-C8AAE8A3086C}"/>
    <dgm:cxn modelId="{975559F4-7E79-4973-ABED-FD0906D61676}" type="presOf" srcId="{FE103189-FC8E-4124-BED3-7BFF0427DDEB}" destId="{71199AD0-2616-4C7D-81DD-189A83A19BAC}" srcOrd="0" destOrd="0" presId="urn:microsoft.com/office/officeart/2018/2/layout/IconCircleList"/>
    <dgm:cxn modelId="{D6C50AF7-1386-4DDE-94AF-30E5DC821B08}" type="presOf" srcId="{05B70619-C25B-4327-909E-852A6B3906D7}" destId="{AFC26FAC-5D42-44B0-89C0-2763D36E1D27}" srcOrd="0" destOrd="0" presId="urn:microsoft.com/office/officeart/2018/2/layout/IconCircleList"/>
    <dgm:cxn modelId="{A63E09F9-2AC1-4810-894C-5FE8937C7A3C}" type="presOf" srcId="{D5037F54-3412-4FD9-BA02-DACB15900BE8}" destId="{4610709C-AF98-402B-AA35-6EE674E1CEF4}" srcOrd="0" destOrd="0" presId="urn:microsoft.com/office/officeart/2018/2/layout/IconCircleList"/>
    <dgm:cxn modelId="{BA88D48E-A2CB-4023-B436-BEEED06DEBF4}" type="presParOf" srcId="{E78B602D-1AF4-4F5D-AB85-2F48F3207802}" destId="{5E03428E-EF2D-4AA2-A374-CFE275E2C79E}" srcOrd="0" destOrd="0" presId="urn:microsoft.com/office/officeart/2018/2/layout/IconCircleList"/>
    <dgm:cxn modelId="{BECF56C3-F67E-4A11-9BB4-0398BF4F310B}" type="presParOf" srcId="{5E03428E-EF2D-4AA2-A374-CFE275E2C79E}" destId="{FA73F966-5E3C-48E5-90E7-128CB103DE4B}" srcOrd="0" destOrd="0" presId="urn:microsoft.com/office/officeart/2018/2/layout/IconCircleList"/>
    <dgm:cxn modelId="{F862C99B-F835-4645-A08F-9CD9E16D2DDF}" type="presParOf" srcId="{FA73F966-5E3C-48E5-90E7-128CB103DE4B}" destId="{95B912D4-D3C1-455D-A256-943DB638ED2C}" srcOrd="0" destOrd="0" presId="urn:microsoft.com/office/officeart/2018/2/layout/IconCircleList"/>
    <dgm:cxn modelId="{7892493C-97D2-4F5F-9D59-67C689A85CB6}" type="presParOf" srcId="{FA73F966-5E3C-48E5-90E7-128CB103DE4B}" destId="{BDC0FED7-BAC4-4C27-90C7-8FF0F67291E7}" srcOrd="1" destOrd="0" presId="urn:microsoft.com/office/officeart/2018/2/layout/IconCircleList"/>
    <dgm:cxn modelId="{C072E19E-9B26-4944-AA1B-BD3E2B7F2522}" type="presParOf" srcId="{FA73F966-5E3C-48E5-90E7-128CB103DE4B}" destId="{03AF2EAB-36B0-45FA-93CC-B34036DC5244}" srcOrd="2" destOrd="0" presId="urn:microsoft.com/office/officeart/2018/2/layout/IconCircleList"/>
    <dgm:cxn modelId="{10FC9130-3B21-4491-9B2C-BF25D4CBF093}" type="presParOf" srcId="{FA73F966-5E3C-48E5-90E7-128CB103DE4B}" destId="{71199AD0-2616-4C7D-81DD-189A83A19BAC}" srcOrd="3" destOrd="0" presId="urn:microsoft.com/office/officeart/2018/2/layout/IconCircleList"/>
    <dgm:cxn modelId="{64583DEC-3501-4964-8A13-2AA88213CF1A}" type="presParOf" srcId="{5E03428E-EF2D-4AA2-A374-CFE275E2C79E}" destId="{4610709C-AF98-402B-AA35-6EE674E1CEF4}" srcOrd="1" destOrd="0" presId="urn:microsoft.com/office/officeart/2018/2/layout/IconCircleList"/>
    <dgm:cxn modelId="{8CD1B170-A01D-471D-BA65-3D4E9C370A22}" type="presParOf" srcId="{5E03428E-EF2D-4AA2-A374-CFE275E2C79E}" destId="{56C05715-21A9-42EB-A0B3-B02C3813AA8E}" srcOrd="2" destOrd="0" presId="urn:microsoft.com/office/officeart/2018/2/layout/IconCircleList"/>
    <dgm:cxn modelId="{1DD2F658-144D-4184-AD56-153B8C4F28E0}" type="presParOf" srcId="{56C05715-21A9-42EB-A0B3-B02C3813AA8E}" destId="{F8170D65-E3ED-48CD-BD63-138A78CB15CD}" srcOrd="0" destOrd="0" presId="urn:microsoft.com/office/officeart/2018/2/layout/IconCircleList"/>
    <dgm:cxn modelId="{6298A493-AE86-4D7B-A580-9AC632D0FA3D}" type="presParOf" srcId="{56C05715-21A9-42EB-A0B3-B02C3813AA8E}" destId="{314FF2EC-3A92-463C-8EF9-CD7CBCEC7DB2}" srcOrd="1" destOrd="0" presId="urn:microsoft.com/office/officeart/2018/2/layout/IconCircleList"/>
    <dgm:cxn modelId="{A34C1A56-EF53-4EAD-971C-ED4D3A37DEF4}" type="presParOf" srcId="{56C05715-21A9-42EB-A0B3-B02C3813AA8E}" destId="{681AF6E0-50B2-4B43-9A17-A163F066936D}" srcOrd="2" destOrd="0" presId="urn:microsoft.com/office/officeart/2018/2/layout/IconCircleList"/>
    <dgm:cxn modelId="{FD163C6D-A0ED-4702-93F4-95AD21A55E47}" type="presParOf" srcId="{56C05715-21A9-42EB-A0B3-B02C3813AA8E}" destId="{76C170CB-4167-4DC9-9ABB-586F45A78A62}" srcOrd="3" destOrd="0" presId="urn:microsoft.com/office/officeart/2018/2/layout/IconCircleList"/>
    <dgm:cxn modelId="{B47A5391-CA2D-4CB4-A861-7DA5750D4554}" type="presParOf" srcId="{5E03428E-EF2D-4AA2-A374-CFE275E2C79E}" destId="{FA3FB464-2B9D-46E2-9D1C-CCAAAFBEAA4E}" srcOrd="3" destOrd="0" presId="urn:microsoft.com/office/officeart/2018/2/layout/IconCircleList"/>
    <dgm:cxn modelId="{ECAA7B81-44C1-4068-8512-60BBF8844A4B}" type="presParOf" srcId="{5E03428E-EF2D-4AA2-A374-CFE275E2C79E}" destId="{DDE8ADA0-B828-462D-8E0B-62D6C8C31E1B}" srcOrd="4" destOrd="0" presId="urn:microsoft.com/office/officeart/2018/2/layout/IconCircleList"/>
    <dgm:cxn modelId="{C8C39AB0-27F5-4D43-AE33-0DFC0E495267}" type="presParOf" srcId="{DDE8ADA0-B828-462D-8E0B-62D6C8C31E1B}" destId="{60223819-C1A4-469B-A332-E3750682DDDF}" srcOrd="0" destOrd="0" presId="urn:microsoft.com/office/officeart/2018/2/layout/IconCircleList"/>
    <dgm:cxn modelId="{B924C26E-3ECA-4D30-881E-9411EFE6FB05}" type="presParOf" srcId="{DDE8ADA0-B828-462D-8E0B-62D6C8C31E1B}" destId="{F7CAD49D-85AF-4809-B53A-3A6B8F884394}" srcOrd="1" destOrd="0" presId="urn:microsoft.com/office/officeart/2018/2/layout/IconCircleList"/>
    <dgm:cxn modelId="{31ACFD85-A826-4F3B-A498-3A6761F21005}" type="presParOf" srcId="{DDE8ADA0-B828-462D-8E0B-62D6C8C31E1B}" destId="{5E0BD9A5-CDEF-4029-8B1F-E9640F6687FD}" srcOrd="2" destOrd="0" presId="urn:microsoft.com/office/officeart/2018/2/layout/IconCircleList"/>
    <dgm:cxn modelId="{C9F48D78-3D58-4A9F-B664-4357735358AA}" type="presParOf" srcId="{DDE8ADA0-B828-462D-8E0B-62D6C8C31E1B}" destId="{6A375B77-E174-4BFE-B3BB-1B697A4B3A59}" srcOrd="3" destOrd="0" presId="urn:microsoft.com/office/officeart/2018/2/layout/IconCircleList"/>
    <dgm:cxn modelId="{5FA57624-1E07-4526-A492-3181C58478D2}" type="presParOf" srcId="{5E03428E-EF2D-4AA2-A374-CFE275E2C79E}" destId="{F969E60E-2B57-479F-95BA-FE3B2F715F60}" srcOrd="5" destOrd="0" presId="urn:microsoft.com/office/officeart/2018/2/layout/IconCircleList"/>
    <dgm:cxn modelId="{82C4CB74-79C7-4521-9327-6BEFF1103B96}" type="presParOf" srcId="{5E03428E-EF2D-4AA2-A374-CFE275E2C79E}" destId="{2E0D2EEC-28BE-48D1-9801-7B6D4021EC24}" srcOrd="6" destOrd="0" presId="urn:microsoft.com/office/officeart/2018/2/layout/IconCircleList"/>
    <dgm:cxn modelId="{F2F387F2-1DA2-4AF0-9BF2-647D89444935}" type="presParOf" srcId="{2E0D2EEC-28BE-48D1-9801-7B6D4021EC24}" destId="{6EB7236F-96ED-416F-A7DE-4F5856E8137F}" srcOrd="0" destOrd="0" presId="urn:microsoft.com/office/officeart/2018/2/layout/IconCircleList"/>
    <dgm:cxn modelId="{DDE6DB7A-31FD-41C8-AB9F-35643CE6F607}" type="presParOf" srcId="{2E0D2EEC-28BE-48D1-9801-7B6D4021EC24}" destId="{3C3441BC-1397-4B52-A317-D1CFA729A950}" srcOrd="1" destOrd="0" presId="urn:microsoft.com/office/officeart/2018/2/layout/IconCircleList"/>
    <dgm:cxn modelId="{D8F41D8D-A4C0-46E3-A10A-8B0259FE3FB4}" type="presParOf" srcId="{2E0D2EEC-28BE-48D1-9801-7B6D4021EC24}" destId="{3C24AC47-D0B1-4A18-BD59-96AD520250F1}" srcOrd="2" destOrd="0" presId="urn:microsoft.com/office/officeart/2018/2/layout/IconCircleList"/>
    <dgm:cxn modelId="{06274CC5-3C05-413F-B696-CCEF8E3948B1}" type="presParOf" srcId="{2E0D2EEC-28BE-48D1-9801-7B6D4021EC24}" destId="{EB2AAAC9-B4C6-468B-84FC-44C91F6A0F36}" srcOrd="3" destOrd="0" presId="urn:microsoft.com/office/officeart/2018/2/layout/IconCircleList"/>
    <dgm:cxn modelId="{1F0AA9BE-40B8-4BEE-99AD-79C000143587}" type="presParOf" srcId="{5E03428E-EF2D-4AA2-A374-CFE275E2C79E}" destId="{C6741460-AA81-45AE-89CE-A35D41050525}" srcOrd="7" destOrd="0" presId="urn:microsoft.com/office/officeart/2018/2/layout/IconCircleList"/>
    <dgm:cxn modelId="{20E4360B-AE88-43E2-82E8-3AB34DD59E9C}" type="presParOf" srcId="{5E03428E-EF2D-4AA2-A374-CFE275E2C79E}" destId="{82539821-2712-4613-A2EA-F991E738574B}" srcOrd="8" destOrd="0" presId="urn:microsoft.com/office/officeart/2018/2/layout/IconCircleList"/>
    <dgm:cxn modelId="{A1AC7FC3-A3A5-42D2-9EEA-B91C9755F169}" type="presParOf" srcId="{82539821-2712-4613-A2EA-F991E738574B}" destId="{3296D3A2-E412-4610-8096-4024671BE006}" srcOrd="0" destOrd="0" presId="urn:microsoft.com/office/officeart/2018/2/layout/IconCircleList"/>
    <dgm:cxn modelId="{78A6CA17-46D8-4874-916A-DDF6CD8C7B5C}" type="presParOf" srcId="{82539821-2712-4613-A2EA-F991E738574B}" destId="{7ABB4048-B7CD-4065-957E-B672EB161653}" srcOrd="1" destOrd="0" presId="urn:microsoft.com/office/officeart/2018/2/layout/IconCircleList"/>
    <dgm:cxn modelId="{D727ECC8-F381-4BBF-8E9F-EB8B4BE5AEA5}" type="presParOf" srcId="{82539821-2712-4613-A2EA-F991E738574B}" destId="{67741D4E-36D9-4FE2-84BB-7E5F1A999742}" srcOrd="2" destOrd="0" presId="urn:microsoft.com/office/officeart/2018/2/layout/IconCircleList"/>
    <dgm:cxn modelId="{B9921612-01A3-4165-BE2E-70F054B77654}" type="presParOf" srcId="{82539821-2712-4613-A2EA-F991E738574B}" destId="{AFC26FAC-5D42-44B0-89C0-2763D36E1D27}" srcOrd="3" destOrd="0" presId="urn:microsoft.com/office/officeart/2018/2/layout/IconCircleList"/>
    <dgm:cxn modelId="{E14070F3-C422-4C8A-BF00-D6690EC295AB}" type="presParOf" srcId="{5E03428E-EF2D-4AA2-A374-CFE275E2C79E}" destId="{3A911143-0B97-4A09-84EF-6D8BE5526C58}" srcOrd="9" destOrd="0" presId="urn:microsoft.com/office/officeart/2018/2/layout/IconCircleList"/>
    <dgm:cxn modelId="{3CEEBADF-4CA9-409F-A9F3-48A4B4C56FC8}" type="presParOf" srcId="{5E03428E-EF2D-4AA2-A374-CFE275E2C79E}" destId="{D76ECAEC-EC15-4B27-BDBF-2E6059E087F5}" srcOrd="10" destOrd="0" presId="urn:microsoft.com/office/officeart/2018/2/layout/IconCircleList"/>
    <dgm:cxn modelId="{3480B254-61DC-4D26-9D84-AB22D5C37E8A}" type="presParOf" srcId="{D76ECAEC-EC15-4B27-BDBF-2E6059E087F5}" destId="{191631CA-1260-476A-811F-B9990097F8AA}" srcOrd="0" destOrd="0" presId="urn:microsoft.com/office/officeart/2018/2/layout/IconCircleList"/>
    <dgm:cxn modelId="{B3353784-802E-4E47-AFC0-B6D1CA43CFE2}" type="presParOf" srcId="{D76ECAEC-EC15-4B27-BDBF-2E6059E087F5}" destId="{91A50869-25C7-45D0-AA42-7768B8EF8BC2}" srcOrd="1" destOrd="0" presId="urn:microsoft.com/office/officeart/2018/2/layout/IconCircleList"/>
    <dgm:cxn modelId="{7BB29584-05B0-41F9-B94F-093B8B941077}" type="presParOf" srcId="{D76ECAEC-EC15-4B27-BDBF-2E6059E087F5}" destId="{6711DCAA-B85F-4C0E-AB57-02F8DD92B2AF}" srcOrd="2" destOrd="0" presId="urn:microsoft.com/office/officeart/2018/2/layout/IconCircleList"/>
    <dgm:cxn modelId="{172B84D2-24D6-45FA-B774-937300F04D1D}" type="presParOf" srcId="{D76ECAEC-EC15-4B27-BDBF-2E6059E087F5}" destId="{25158BAC-045C-495E-9902-D7989C177AAA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B912D4-D3C1-455D-A256-943DB638ED2C}">
      <dsp:nvSpPr>
        <dsp:cNvPr id="0" name=""/>
        <dsp:cNvSpPr/>
      </dsp:nvSpPr>
      <dsp:spPr>
        <a:xfrm>
          <a:off x="1206365" y="37462"/>
          <a:ext cx="1171059" cy="1171059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C0FED7-BAC4-4C27-90C7-8FF0F67291E7}">
      <dsp:nvSpPr>
        <dsp:cNvPr id="0" name=""/>
        <dsp:cNvSpPr/>
      </dsp:nvSpPr>
      <dsp:spPr>
        <a:xfrm>
          <a:off x="1452288" y="283385"/>
          <a:ext cx="679214" cy="6792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199AD0-2616-4C7D-81DD-189A83A19BAC}">
      <dsp:nvSpPr>
        <dsp:cNvPr id="0" name=""/>
        <dsp:cNvSpPr/>
      </dsp:nvSpPr>
      <dsp:spPr>
        <a:xfrm>
          <a:off x="2470267" y="165494"/>
          <a:ext cx="3053643" cy="1171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Why Routines Matter?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The Role of Routines in Success</a:t>
          </a:r>
        </a:p>
      </dsp:txBody>
      <dsp:txXfrm>
        <a:off x="2470267" y="165494"/>
        <a:ext cx="3053643" cy="1171059"/>
      </dsp:txXfrm>
    </dsp:sp>
    <dsp:sp modelId="{F8170D65-E3ED-48CD-BD63-138A78CB15CD}">
      <dsp:nvSpPr>
        <dsp:cNvPr id="0" name=""/>
        <dsp:cNvSpPr/>
      </dsp:nvSpPr>
      <dsp:spPr>
        <a:xfrm>
          <a:off x="6016337" y="37462"/>
          <a:ext cx="1171059" cy="1171059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4FF2EC-3A92-463C-8EF9-CD7CBCEC7DB2}">
      <dsp:nvSpPr>
        <dsp:cNvPr id="0" name=""/>
        <dsp:cNvSpPr/>
      </dsp:nvSpPr>
      <dsp:spPr>
        <a:xfrm>
          <a:off x="6262260" y="283385"/>
          <a:ext cx="679214" cy="6792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C170CB-4167-4DC9-9ABB-586F45A78A62}">
      <dsp:nvSpPr>
        <dsp:cNvPr id="0" name=""/>
        <dsp:cNvSpPr/>
      </dsp:nvSpPr>
      <dsp:spPr>
        <a:xfrm>
          <a:off x="7422660" y="165494"/>
          <a:ext cx="2760355" cy="1171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Morning Routines for Peak Performance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 Importance of a Morning Routine</a:t>
          </a:r>
        </a:p>
      </dsp:txBody>
      <dsp:txXfrm>
        <a:off x="7422660" y="165494"/>
        <a:ext cx="2760355" cy="1171059"/>
      </dsp:txXfrm>
    </dsp:sp>
    <dsp:sp modelId="{60223819-C1A4-469B-A332-E3750682DDDF}">
      <dsp:nvSpPr>
        <dsp:cNvPr id="0" name=""/>
        <dsp:cNvSpPr/>
      </dsp:nvSpPr>
      <dsp:spPr>
        <a:xfrm>
          <a:off x="1206365" y="2132732"/>
          <a:ext cx="1171059" cy="1171059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CAD49D-85AF-4809-B53A-3A6B8F884394}">
      <dsp:nvSpPr>
        <dsp:cNvPr id="0" name=""/>
        <dsp:cNvSpPr/>
      </dsp:nvSpPr>
      <dsp:spPr>
        <a:xfrm>
          <a:off x="1452288" y="2378654"/>
          <a:ext cx="679214" cy="6792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75B77-E174-4BFE-B3BB-1B697A4B3A59}">
      <dsp:nvSpPr>
        <dsp:cNvPr id="0" name=""/>
        <dsp:cNvSpPr/>
      </dsp:nvSpPr>
      <dsp:spPr>
        <a:xfrm>
          <a:off x="2536226" y="2132732"/>
          <a:ext cx="2944637" cy="1171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The Hidden Power of Sleep &amp; Nutrition</a:t>
          </a:r>
        </a:p>
      </dsp:txBody>
      <dsp:txXfrm>
        <a:off x="2536226" y="2132732"/>
        <a:ext cx="2944637" cy="1171059"/>
      </dsp:txXfrm>
    </dsp:sp>
    <dsp:sp modelId="{6EB7236F-96ED-416F-A7DE-4F5856E8137F}">
      <dsp:nvSpPr>
        <dsp:cNvPr id="0" name=""/>
        <dsp:cNvSpPr/>
      </dsp:nvSpPr>
      <dsp:spPr>
        <a:xfrm>
          <a:off x="5961834" y="2132732"/>
          <a:ext cx="1171059" cy="1171059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3441BC-1397-4B52-A317-D1CFA729A950}">
      <dsp:nvSpPr>
        <dsp:cNvPr id="0" name=""/>
        <dsp:cNvSpPr/>
      </dsp:nvSpPr>
      <dsp:spPr>
        <a:xfrm>
          <a:off x="6207757" y="2378654"/>
          <a:ext cx="679214" cy="67921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2AAAC9-B4C6-468B-84FC-44C91F6A0F36}">
      <dsp:nvSpPr>
        <dsp:cNvPr id="0" name=""/>
        <dsp:cNvSpPr/>
      </dsp:nvSpPr>
      <dsp:spPr>
        <a:xfrm>
          <a:off x="7383836" y="2132732"/>
          <a:ext cx="2760355" cy="1171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The Biggest Distractions &amp; Staying on Track  </a:t>
          </a:r>
        </a:p>
      </dsp:txBody>
      <dsp:txXfrm>
        <a:off x="7383836" y="2132732"/>
        <a:ext cx="2760355" cy="1171059"/>
      </dsp:txXfrm>
    </dsp:sp>
    <dsp:sp modelId="{3296D3A2-E412-4610-8096-4024671BE006}">
      <dsp:nvSpPr>
        <dsp:cNvPr id="0" name=""/>
        <dsp:cNvSpPr/>
      </dsp:nvSpPr>
      <dsp:spPr>
        <a:xfrm>
          <a:off x="1206365" y="4228001"/>
          <a:ext cx="1171059" cy="1171059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BB4048-B7CD-4065-957E-B672EB161653}">
      <dsp:nvSpPr>
        <dsp:cNvPr id="0" name=""/>
        <dsp:cNvSpPr/>
      </dsp:nvSpPr>
      <dsp:spPr>
        <a:xfrm>
          <a:off x="1452288" y="4473923"/>
          <a:ext cx="679214" cy="67921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26FAC-5D42-44B0-89C0-2763D36E1D27}">
      <dsp:nvSpPr>
        <dsp:cNvPr id="0" name=""/>
        <dsp:cNvSpPr/>
      </dsp:nvSpPr>
      <dsp:spPr>
        <a:xfrm>
          <a:off x="2628367" y="4228001"/>
          <a:ext cx="2760355" cy="1171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Closing &amp; Takeaways Breakout Questions</a:t>
          </a:r>
        </a:p>
      </dsp:txBody>
      <dsp:txXfrm>
        <a:off x="2628367" y="4228001"/>
        <a:ext cx="2760355" cy="1171059"/>
      </dsp:txXfrm>
    </dsp:sp>
    <dsp:sp modelId="{191631CA-1260-476A-811F-B9990097F8AA}">
      <dsp:nvSpPr>
        <dsp:cNvPr id="0" name=""/>
        <dsp:cNvSpPr/>
      </dsp:nvSpPr>
      <dsp:spPr>
        <a:xfrm>
          <a:off x="5869694" y="4228001"/>
          <a:ext cx="1171059" cy="1171059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A50869-25C7-45D0-AA42-7768B8EF8BC2}">
      <dsp:nvSpPr>
        <dsp:cNvPr id="0" name=""/>
        <dsp:cNvSpPr/>
      </dsp:nvSpPr>
      <dsp:spPr>
        <a:xfrm>
          <a:off x="6115616" y="4473923"/>
          <a:ext cx="679214" cy="67921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158BAC-045C-495E-9902-D7989C177AAA}">
      <dsp:nvSpPr>
        <dsp:cNvPr id="0" name=""/>
        <dsp:cNvSpPr/>
      </dsp:nvSpPr>
      <dsp:spPr>
        <a:xfrm>
          <a:off x="7291695" y="4228001"/>
          <a:ext cx="2760355" cy="1171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Overtime</a:t>
          </a:r>
          <a:endParaRPr lang="en-US" sz="2400" b="1" kern="1200" dirty="0"/>
        </a:p>
      </dsp:txBody>
      <dsp:txXfrm>
        <a:off x="7291695" y="4228001"/>
        <a:ext cx="2760355" cy="11710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29FE3-39CA-44AB-81F7-6B100B91BCE4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7B6FA2-AF35-45E8-9504-D16C3FBD8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1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At Champions Corner, our mission is to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empower current &amp; former student-athletes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on their journey of growth and personal development by fostering a supportive community rooted in authenticity, respect, and curiosity. Together, we embrace challenges, climb out of comfort zones, and advance toward betterment, with a focus on consistency, discipline, and lifelong learning.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B6FA2-AF35-45E8-9504-D16C3FBD8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00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how athletes like Michael Phelps attribute their success to disciplined routines and how we can emulate this in careers and personal growth.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B6FA2-AF35-45E8-9504-D16C3FBD86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23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DC7E8-E9EE-5B47-8545-2AE0DDD51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96B625-DED5-6E11-91AA-41FCE3947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18C117-5E9E-7D41-7BCF-1F98256EA7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47904-C77A-C1A7-E745-026094AA0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B6FA2-AF35-45E8-9504-D16C3FBD86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56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7E4F8-4B44-EDBA-81D3-A73B30200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65A279-2F30-6978-2F9D-D1BB665484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B0B2AE-F180-F553-28D2-C54D15A3F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Share a few examples of famous morning routines (e.g., Tim Ferriss or Oprah) and discuss how small, intentional actions can snowball into big results.</a:t>
            </a:r>
          </a:p>
          <a:p>
            <a:endParaRPr lang="en-US" sz="2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Lead Yourself: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800" dirty="0"/>
              <a:t>Discipline begins with </a:t>
            </a:r>
            <a:r>
              <a:rPr lang="en-US" sz="1800" b="1" dirty="0"/>
              <a:t>leading yourself </a:t>
            </a:r>
            <a:r>
              <a:rPr lang="en-US" sz="1800" dirty="0"/>
              <a:t>before leading others.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800" dirty="0"/>
              <a:t>Commit to your goals daily, even when </a:t>
            </a:r>
            <a:r>
              <a:rPr lang="en-US" sz="1800" b="1" dirty="0"/>
              <a:t>no one is watching</a:t>
            </a:r>
            <a:r>
              <a:rPr lang="en-US" sz="1800" dirty="0"/>
              <a:t>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800" dirty="0"/>
              <a:t>Build </a:t>
            </a:r>
            <a:r>
              <a:rPr lang="en-US" sz="1800" b="1" dirty="0"/>
              <a:t>trust</a:t>
            </a:r>
            <a:r>
              <a:rPr lang="en-US" sz="1800" dirty="0"/>
              <a:t> with yourself by prioritizing </a:t>
            </a:r>
            <a:r>
              <a:rPr lang="en-US" sz="1800" b="1" dirty="0"/>
              <a:t>self-discipline</a:t>
            </a:r>
            <a:r>
              <a:rPr lang="en-US" sz="1800" dirty="0"/>
              <a:t> in small tasks.</a:t>
            </a:r>
          </a:p>
          <a:p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EE286-5AAB-C981-D32F-E0559E0EF8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B6FA2-AF35-45E8-9504-D16C3FBD86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276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66495-79F4-5371-E36E-2066CB3B5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B5D909-FD1F-68A2-1555-954403311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C764AD-0562-D733-8963-953EE269C2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Share a personal anecdote or example of leading oneself through discipline and how it translates into leadership in other areas.</a:t>
            </a:r>
          </a:p>
          <a:p>
            <a:endParaRPr lang="en-US" dirty="0"/>
          </a:p>
          <a:p>
            <a:r>
              <a:rPr lang="en-US" dirty="0"/>
              <a:t>Talk about importance of sleep &amp; diet</a:t>
            </a:r>
          </a:p>
          <a:p>
            <a:endParaRPr lang="en-US" dirty="0"/>
          </a:p>
          <a:p>
            <a:r>
              <a:rPr lang="en-US" sz="1200" dirty="0"/>
              <a:t>Practical Tips: Avoid excessive sugar and processed foods to prevent energy crashes &amp; prioritize whole, nutrient-dense foods &amp; stay hydrated throughout the day to maintain energy and concentration.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599E51-2436-95AD-45BE-CB350AFAC0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B6FA2-AF35-45E8-9504-D16C3FBD86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7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6D6E2-97A3-1D36-F033-2FD42FB18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5C18BD-792B-B088-AB62-3067B2F8C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6D6929-FFF8-387A-A541-7B9D9EC22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humor or a relatable example (e.g., endless scrolling on Instagram) to show how distractions derail routines and offer quick tips to stay focused.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46BDD-E79B-C2B8-9CAC-9A989340F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B6FA2-AF35-45E8-9504-D16C3FBD86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19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EA3C5-CD20-897B-F34F-1A119BA10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D6004B-6DF0-1576-5A1D-76A6B5119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E36ED5-8AE4-EBE0-98E0-BA7890FD4A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 studies on sleep and performance, emphasizing how rest is as vital as action.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DBFFD-8556-CF04-AD07-C942B14C3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B6FA2-AF35-45E8-9504-D16C3FBD86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11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one weakness that you have identified and how could you adapt that routine to conquer those weaknesses.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B6FA2-AF35-45E8-9504-D16C3FBD86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04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7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116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089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49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302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4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3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9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9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22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75CD7-B297-46FC-8FD1-0E9D1126C05D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D4963-5D34-49B9-BCA5-753AA45BC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2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summit-of-self.com/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summit-of-self.com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B96BC7-0E05-F87B-3E7E-526C891C5557}"/>
              </a:ext>
            </a:extLst>
          </p:cNvPr>
          <p:cNvSpPr txBox="1"/>
          <p:nvPr/>
        </p:nvSpPr>
        <p:spPr>
          <a:xfrm>
            <a:off x="193811" y="239970"/>
            <a:ext cx="114952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Call #4 – The Power of Discipline &amp; Routine</a:t>
            </a:r>
          </a:p>
          <a:p>
            <a:pPr algn="ctr"/>
            <a:r>
              <a:rPr lang="en-US" sz="3200" dirty="0"/>
              <a:t>Unlocking Peak Performance Through Consistency</a:t>
            </a:r>
            <a:endParaRPr lang="en-US" sz="4800" dirty="0"/>
          </a:p>
        </p:txBody>
      </p:sp>
      <p:pic>
        <p:nvPicPr>
          <p:cNvPr id="2" name="Picture 4" descr="Instagram launches a new logo - a 'simpler camera' - BBC News">
            <a:extLst>
              <a:ext uri="{FF2B5EF4-FFF2-40B4-BE49-F238E27FC236}">
                <a16:creationId xmlns:a16="http://schemas.microsoft.com/office/drawing/2014/main" id="{F9527F3E-473A-A721-4122-2687EA45E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72" y="6336839"/>
            <a:ext cx="638388" cy="35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Link, maximize, open, url, web icon - Download on Iconfinder">
            <a:extLst>
              <a:ext uri="{FF2B5EF4-FFF2-40B4-BE49-F238E27FC236}">
                <a16:creationId xmlns:a16="http://schemas.microsoft.com/office/drawing/2014/main" id="{27ACF9F0-7294-8C4C-3668-0FF4E108E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461" y="6365679"/>
            <a:ext cx="301548" cy="30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24985D-FD78-F6A8-24D3-E5BB28FC311D}"/>
              </a:ext>
            </a:extLst>
          </p:cNvPr>
          <p:cNvSpPr txBox="1"/>
          <p:nvPr/>
        </p:nvSpPr>
        <p:spPr>
          <a:xfrm>
            <a:off x="8719187" y="6310711"/>
            <a:ext cx="2969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https://summit-of-self.com/</a:t>
            </a:r>
            <a:r>
              <a:rPr lang="en-US" dirty="0"/>
              <a:t> </a:t>
            </a:r>
          </a:p>
        </p:txBody>
      </p:sp>
      <p:pic>
        <p:nvPicPr>
          <p:cNvPr id="7" name="Picture 6" descr="A poster of a group of people in a circle with lines and symbols&#10;&#10;Description automatically generated">
            <a:extLst>
              <a:ext uri="{FF2B5EF4-FFF2-40B4-BE49-F238E27FC236}">
                <a16:creationId xmlns:a16="http://schemas.microsoft.com/office/drawing/2014/main" id="{ED61E783-2036-8B5C-C332-C49DA530CC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148" y="1693925"/>
            <a:ext cx="5248039" cy="4415908"/>
          </a:xfrm>
          <a:prstGeom prst="rect">
            <a:avLst/>
          </a:prstGeom>
        </p:spPr>
      </p:pic>
      <p:pic>
        <p:nvPicPr>
          <p:cNvPr id="15" name="Picture 14" descr="A red and white flag with a white triangle&#10;&#10;Description automatically generated">
            <a:extLst>
              <a:ext uri="{FF2B5EF4-FFF2-40B4-BE49-F238E27FC236}">
                <a16:creationId xmlns:a16="http://schemas.microsoft.com/office/drawing/2014/main" id="{7D2B3187-D0CB-9CB1-78D3-5301335DC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13" y="6381655"/>
            <a:ext cx="384300" cy="2694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B49BCC-F8A6-CB44-33BF-E41EBE6AFD69}"/>
              </a:ext>
            </a:extLst>
          </p:cNvPr>
          <p:cNvSpPr txBox="1"/>
          <p:nvPr/>
        </p:nvSpPr>
        <p:spPr>
          <a:xfrm>
            <a:off x="1440013" y="6305862"/>
            <a:ext cx="2654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@TheChampions_Corner</a:t>
            </a:r>
          </a:p>
        </p:txBody>
      </p:sp>
      <p:pic>
        <p:nvPicPr>
          <p:cNvPr id="5" name="Picture 4" descr="A green circle with three lines in it&#10;&#10;Description automatically generated">
            <a:extLst>
              <a:ext uri="{FF2B5EF4-FFF2-40B4-BE49-F238E27FC236}">
                <a16:creationId xmlns:a16="http://schemas.microsoft.com/office/drawing/2014/main" id="{2C9DFC49-E35A-1C1A-5006-D3A32E3326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853" y="6365679"/>
            <a:ext cx="301411" cy="301411"/>
          </a:xfrm>
          <a:prstGeom prst="rect">
            <a:avLst/>
          </a:prstGeom>
        </p:spPr>
      </p:pic>
      <p:pic>
        <p:nvPicPr>
          <p:cNvPr id="14" name="Picture 13" descr="A purple and white logo&#10;&#10;Description automatically generated">
            <a:extLst>
              <a:ext uri="{FF2B5EF4-FFF2-40B4-BE49-F238E27FC236}">
                <a16:creationId xmlns:a16="http://schemas.microsoft.com/office/drawing/2014/main" id="{5BE6D9A0-5321-7901-C25D-C5AA8EE9FF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733" y="6335982"/>
            <a:ext cx="358876" cy="35887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E286451-8C82-7E1F-4AC6-E332E2DE6D6E}"/>
              </a:ext>
            </a:extLst>
          </p:cNvPr>
          <p:cNvSpPr txBox="1"/>
          <p:nvPr/>
        </p:nvSpPr>
        <p:spPr>
          <a:xfrm>
            <a:off x="4694608" y="6303014"/>
            <a:ext cx="3604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Champions Corner: Spotlight Stories</a:t>
            </a:r>
          </a:p>
        </p:txBody>
      </p:sp>
    </p:spTree>
    <p:extLst>
      <p:ext uri="{BB962C8B-B14F-4D97-AF65-F5344CB8AC3E}">
        <p14:creationId xmlns:p14="http://schemas.microsoft.com/office/powerpoint/2010/main" val="1620589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7E21B-0A0F-ABA6-42CE-712530A52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33" y="53593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Agenda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8ED738-DE57-C923-D34B-5A6F28889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59693"/>
            <a:ext cx="762066" cy="998307"/>
          </a:xfrm>
          <a:prstGeom prst="rect">
            <a:avLst/>
          </a:prstGeom>
        </p:spPr>
      </p:pic>
      <p:graphicFrame>
        <p:nvGraphicFramePr>
          <p:cNvPr id="17" name="TextBox 8">
            <a:extLst>
              <a:ext uri="{FF2B5EF4-FFF2-40B4-BE49-F238E27FC236}">
                <a16:creationId xmlns:a16="http://schemas.microsoft.com/office/drawing/2014/main" id="{DCFA1987-6941-D099-0CB0-C5604C0E3D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2998719"/>
              </p:ext>
            </p:extLst>
          </p:nvPr>
        </p:nvGraphicFramePr>
        <p:xfrm>
          <a:off x="786939" y="1213659"/>
          <a:ext cx="11405061" cy="5436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A person running to a person in a suit&#10;&#10;Description automatically generated">
            <a:extLst>
              <a:ext uri="{FF2B5EF4-FFF2-40B4-BE49-F238E27FC236}">
                <a16:creationId xmlns:a16="http://schemas.microsoft.com/office/drawing/2014/main" id="{27368F68-66EE-8409-A22D-4C9BDE1AC2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225" y="5546461"/>
            <a:ext cx="1510774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2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235B4-9F7F-A1A0-1D0A-E00560B98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00BF4-5505-E18F-8314-A7FB55813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052" y="2571203"/>
            <a:ext cx="9083896" cy="171559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>
                <a:solidFill>
                  <a:schemeClr val="accent4">
                    <a:lumMod val="75000"/>
                  </a:schemeClr>
                </a:solidFill>
              </a:rPr>
              <a:t>What do your daily routines currently look like, and are they helping you reach your goals? </a:t>
            </a:r>
            <a:endParaRPr lang="en-US" sz="31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C5F1E0-6180-6B27-A670-E6ECD28F2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9202"/>
            <a:ext cx="533433" cy="698798"/>
          </a:xfrm>
          <a:prstGeom prst="rect">
            <a:avLst/>
          </a:prstGeom>
        </p:spPr>
      </p:pic>
      <p:pic>
        <p:nvPicPr>
          <p:cNvPr id="5" name="Picture 4" descr="A person running to a person in a suit&#10;&#10;Description automatically generated">
            <a:extLst>
              <a:ext uri="{FF2B5EF4-FFF2-40B4-BE49-F238E27FC236}">
                <a16:creationId xmlns:a16="http://schemas.microsoft.com/office/drawing/2014/main" id="{9ABF8F4A-2CBF-2201-3EB9-62D8388EC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557" y="5653810"/>
            <a:ext cx="1372443" cy="120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168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F62F4-C3E8-3BE9-651E-07407CD41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572F1-16BB-1A04-1865-D41833236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33" y="21499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Why Routines Matter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3100" dirty="0">
                <a:solidFill>
                  <a:schemeClr val="accent4">
                    <a:lumMod val="75000"/>
                  </a:schemeClr>
                </a:solidFill>
              </a:rPr>
              <a:t>The Role of Routines in Success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0F6E70-3C2D-8B24-DB1D-E4F8436E7EA5}"/>
              </a:ext>
            </a:extLst>
          </p:cNvPr>
          <p:cNvSpPr txBox="1"/>
          <p:nvPr/>
        </p:nvSpPr>
        <p:spPr>
          <a:xfrm>
            <a:off x="533433" y="1204190"/>
            <a:ext cx="1112513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Routines build </a:t>
            </a:r>
            <a:r>
              <a:rPr lang="en-US" sz="3600" b="1" dirty="0"/>
              <a:t>consistency</a:t>
            </a:r>
            <a:r>
              <a:rPr lang="en-US" sz="3600" dirty="0"/>
              <a:t> and reduce decision fatigue.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They help create </a:t>
            </a:r>
            <a:r>
              <a:rPr lang="en-US" sz="3600" b="1" dirty="0"/>
              <a:t>momentum</a:t>
            </a:r>
            <a:r>
              <a:rPr lang="en-US" sz="3600" dirty="0"/>
              <a:t> toward </a:t>
            </a:r>
            <a:r>
              <a:rPr lang="en-US" sz="3600" b="1" dirty="0"/>
              <a:t>long-term goals</a:t>
            </a:r>
            <a:r>
              <a:rPr lang="en-US" sz="3600" dirty="0"/>
              <a:t>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Examples: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3600" b="1" dirty="0"/>
              <a:t>Athletes</a:t>
            </a:r>
            <a:r>
              <a:rPr lang="en-US" sz="3600" dirty="0"/>
              <a:t> following strict training schedules.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3600" b="1" dirty="0"/>
              <a:t>Authors</a:t>
            </a:r>
            <a:r>
              <a:rPr lang="en-US" sz="3600" dirty="0"/>
              <a:t> writing at the same time daily to condition their minds for creativity.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3600" b="1" dirty="0"/>
              <a:t>Surgeons</a:t>
            </a:r>
            <a:r>
              <a:rPr lang="en-US" sz="3600" dirty="0"/>
              <a:t> rely on strict routines before, during, and after surgeries to ensure safety and efficiency.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59EDF87-76B2-F787-3933-3B7141E1F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9202"/>
            <a:ext cx="533433" cy="698798"/>
          </a:xfrm>
          <a:prstGeom prst="rect">
            <a:avLst/>
          </a:prstGeom>
        </p:spPr>
      </p:pic>
      <p:pic>
        <p:nvPicPr>
          <p:cNvPr id="5" name="Picture 4" descr="A person running to a person in a suit&#10;&#10;Description automatically generated">
            <a:extLst>
              <a:ext uri="{FF2B5EF4-FFF2-40B4-BE49-F238E27FC236}">
                <a16:creationId xmlns:a16="http://schemas.microsoft.com/office/drawing/2014/main" id="{5E679270-609C-E62C-33D3-1025FFB77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229" y="0"/>
            <a:ext cx="1372443" cy="120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03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6F8AE-C222-95A5-043C-27DADFE55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495DA-DC53-6B8B-CFD6-F90BC5B13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33" y="298166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Morning Routines for Peak Performance</a:t>
            </a:r>
            <a:br>
              <a:rPr lang="en-US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3100" dirty="0">
                <a:solidFill>
                  <a:schemeClr val="accent4">
                    <a:lumMod val="75000"/>
                  </a:schemeClr>
                </a:solidFill>
              </a:rPr>
              <a:t>The Importance of a Morning Routine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E0EA9D-93B7-9786-51F5-0E86E6E874B8}"/>
              </a:ext>
            </a:extLst>
          </p:cNvPr>
          <p:cNvSpPr txBox="1"/>
          <p:nvPr/>
        </p:nvSpPr>
        <p:spPr>
          <a:xfrm>
            <a:off x="533416" y="2033551"/>
            <a:ext cx="1112516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Sets the tone for the rest of the day.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Start small and build over time.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Lead yourself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Examples of effective habits: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600" dirty="0"/>
              <a:t>Exercise, meditation, journaling, goal-setting, prayer, podcasts, cold showers, yoga, calisthenics, and task allocation &amp; planning.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50BFFF-7E77-5ED6-D134-9BF047F32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59693"/>
            <a:ext cx="762066" cy="998307"/>
          </a:xfrm>
          <a:prstGeom prst="rect">
            <a:avLst/>
          </a:prstGeom>
        </p:spPr>
      </p:pic>
      <p:pic>
        <p:nvPicPr>
          <p:cNvPr id="4" name="Picture 3" descr="A person running to a person in a suit&#10;&#10;Description automatically generated">
            <a:extLst>
              <a:ext uri="{FF2B5EF4-FFF2-40B4-BE49-F238E27FC236}">
                <a16:creationId xmlns:a16="http://schemas.microsoft.com/office/drawing/2014/main" id="{E6CFB898-2286-DB43-9471-B187BAD67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226" y="5532437"/>
            <a:ext cx="1510774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1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BFF32-04C9-B5EE-9C4A-C51CA0877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3E482-8CF0-3ED4-0F9F-48860C0C1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33" y="267222"/>
            <a:ext cx="10974152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The Hidden Power of Sleep &amp; Nutrition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3100" dirty="0">
                <a:solidFill>
                  <a:schemeClr val="accent4">
                    <a:lumMod val="75000"/>
                  </a:schemeClr>
                </a:solidFill>
              </a:rPr>
              <a:t>Fueling Success: The Role of Diet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97760F-7938-AE5F-D9AA-A944F7520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59693"/>
            <a:ext cx="762066" cy="998307"/>
          </a:xfrm>
          <a:prstGeom prst="rect">
            <a:avLst/>
          </a:prstGeom>
        </p:spPr>
      </p:pic>
      <p:pic>
        <p:nvPicPr>
          <p:cNvPr id="4" name="Picture 3" descr="A person running to a person in a suit&#10;&#10;Description automatically generated">
            <a:extLst>
              <a:ext uri="{FF2B5EF4-FFF2-40B4-BE49-F238E27FC236}">
                <a16:creationId xmlns:a16="http://schemas.microsoft.com/office/drawing/2014/main" id="{E71BB5E1-2218-D7A4-76C7-B406A7E28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226" y="5532437"/>
            <a:ext cx="1510774" cy="13255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3A5E3F-01EA-6932-B88A-788661FED8A4}"/>
              </a:ext>
            </a:extLst>
          </p:cNvPr>
          <p:cNvSpPr txBox="1"/>
          <p:nvPr/>
        </p:nvSpPr>
        <p:spPr>
          <a:xfrm>
            <a:off x="533416" y="3618978"/>
            <a:ext cx="7549309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1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Sleep: The Hidden Power Behind Discipline</a:t>
            </a:r>
            <a:endParaRPr lang="en-US" sz="31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8028CC-9107-0C3E-5EF3-D664091436B8}"/>
              </a:ext>
            </a:extLst>
          </p:cNvPr>
          <p:cNvSpPr txBox="1"/>
          <p:nvPr/>
        </p:nvSpPr>
        <p:spPr>
          <a:xfrm>
            <a:off x="533416" y="4187031"/>
            <a:ext cx="111251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Sleep is essential for </a:t>
            </a:r>
            <a:r>
              <a:rPr lang="en-US" sz="3200" b="1" dirty="0"/>
              <a:t>focus</a:t>
            </a:r>
            <a:r>
              <a:rPr lang="en-US" sz="3200" dirty="0"/>
              <a:t>, </a:t>
            </a:r>
            <a:r>
              <a:rPr lang="en-US" sz="3200" b="1" dirty="0"/>
              <a:t>energy</a:t>
            </a:r>
            <a:r>
              <a:rPr lang="en-US" sz="3200" dirty="0"/>
              <a:t>, and </a:t>
            </a:r>
            <a:r>
              <a:rPr lang="en-US" sz="3200" b="1" dirty="0"/>
              <a:t>recovery</a:t>
            </a:r>
            <a:r>
              <a:rPr lang="en-US" sz="3200" dirty="0"/>
              <a:t>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Just as athletes prioritize rest for peak performance, we can harness sleep for success.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Practical Tips: Establish a </a:t>
            </a:r>
            <a:r>
              <a:rPr lang="en-US" sz="3200" b="1" dirty="0"/>
              <a:t>consistent sleep schedule </a:t>
            </a:r>
            <a:r>
              <a:rPr lang="en-US" sz="3200" dirty="0"/>
              <a:t>&amp; </a:t>
            </a:r>
          </a:p>
          <a:p>
            <a:pPr lvl="1"/>
            <a:r>
              <a:rPr lang="en-US" sz="3200" dirty="0"/>
              <a:t>	</a:t>
            </a:r>
            <a:r>
              <a:rPr lang="en-US" sz="3200" b="1" dirty="0"/>
              <a:t>limit screen time before bed </a:t>
            </a:r>
            <a:r>
              <a:rPr lang="en-US" sz="3200" dirty="0"/>
              <a:t>to enhance rest quality.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7E5F7F-4697-36DE-9F35-2EDF396F723A}"/>
              </a:ext>
            </a:extLst>
          </p:cNvPr>
          <p:cNvSpPr txBox="1"/>
          <p:nvPr/>
        </p:nvSpPr>
        <p:spPr>
          <a:xfrm>
            <a:off x="381033" y="1510071"/>
            <a:ext cx="111251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A balanced diet provides the </a:t>
            </a:r>
            <a:r>
              <a:rPr lang="en-US" sz="3200" b="1" dirty="0"/>
              <a:t>energy</a:t>
            </a:r>
            <a:r>
              <a:rPr lang="en-US" sz="3200" dirty="0"/>
              <a:t> and </a:t>
            </a:r>
            <a:r>
              <a:rPr lang="en-US" sz="3200" b="1" dirty="0"/>
              <a:t>nutrients</a:t>
            </a:r>
            <a:r>
              <a:rPr lang="en-US" sz="3200" dirty="0"/>
              <a:t> needed for </a:t>
            </a:r>
            <a:r>
              <a:rPr lang="en-US" sz="3200" b="1" dirty="0"/>
              <a:t>peak mental and physical performance</a:t>
            </a:r>
            <a:r>
              <a:rPr lang="en-US" sz="3200" dirty="0"/>
              <a:t>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Consistent, healthy eating habits </a:t>
            </a:r>
            <a:r>
              <a:rPr lang="en-US" sz="3200" b="1" dirty="0"/>
              <a:t>improve focus, mood, and overall well-being</a:t>
            </a:r>
            <a:r>
              <a:rPr lang="en-US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54377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7C76A-9DBE-0A64-28CD-5C50C1795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C50A-6FD0-2C56-948D-8A38E1ACF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33" y="0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The Biggest Distractions &amp; Staying on Track</a:t>
            </a:r>
            <a:br>
              <a:rPr lang="en-US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3400" dirty="0">
                <a:solidFill>
                  <a:schemeClr val="accent4">
                    <a:lumMod val="75000"/>
                  </a:schemeClr>
                </a:solidFill>
              </a:rPr>
              <a:t>Distractions That Derail Your Routine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96EFC3-17A6-71A7-CDC8-7ABC38B9FC86}"/>
              </a:ext>
            </a:extLst>
          </p:cNvPr>
          <p:cNvSpPr txBox="1"/>
          <p:nvPr/>
        </p:nvSpPr>
        <p:spPr>
          <a:xfrm>
            <a:off x="481462" y="1348015"/>
            <a:ext cx="1122907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00" b="1" dirty="0"/>
              <a:t>Phones</a:t>
            </a:r>
            <a:r>
              <a:rPr lang="en-US" sz="3400" dirty="0"/>
              <a:t>: Social media, endless scrolling, and notifications.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00" b="1" dirty="0"/>
              <a:t>Relationships &amp; People</a:t>
            </a:r>
            <a:r>
              <a:rPr lang="en-US" sz="3400" dirty="0"/>
              <a:t>: Friends or romantic partners who pull you away from productive habits.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00" b="1" dirty="0"/>
              <a:t>Procrastination</a:t>
            </a:r>
            <a:r>
              <a:rPr lang="en-US" sz="3400" dirty="0"/>
              <a:t>: Putting off tasks that matter for temporary comfort.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702FE1-010F-D843-992A-249DAF813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59693"/>
            <a:ext cx="762066" cy="998307"/>
          </a:xfrm>
          <a:prstGeom prst="rect">
            <a:avLst/>
          </a:prstGeom>
        </p:spPr>
      </p:pic>
      <p:pic>
        <p:nvPicPr>
          <p:cNvPr id="4" name="Picture 3" descr="A person running to a person in a suit&#10;&#10;Description automatically generated">
            <a:extLst>
              <a:ext uri="{FF2B5EF4-FFF2-40B4-BE49-F238E27FC236}">
                <a16:creationId xmlns:a16="http://schemas.microsoft.com/office/drawing/2014/main" id="{6B364FC3-F73F-2500-AE43-48767F05B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226" y="5532437"/>
            <a:ext cx="1510774" cy="13255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A51A7A-1A36-6485-562A-5A15C399AFDD}"/>
              </a:ext>
            </a:extLst>
          </p:cNvPr>
          <p:cNvSpPr txBox="1"/>
          <p:nvPr/>
        </p:nvSpPr>
        <p:spPr>
          <a:xfrm>
            <a:off x="565421" y="4082979"/>
            <a:ext cx="7434283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1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Solutions to Overcome Distractions</a:t>
            </a:r>
            <a:endParaRPr lang="en-US" sz="31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22FDB-AC7A-7C0B-48C3-5A80891F3CCE}"/>
              </a:ext>
            </a:extLst>
          </p:cNvPr>
          <p:cNvSpPr txBox="1"/>
          <p:nvPr/>
        </p:nvSpPr>
        <p:spPr>
          <a:xfrm>
            <a:off x="266392" y="4696853"/>
            <a:ext cx="681711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00" dirty="0"/>
              <a:t>Set Boundaries with Technology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00" dirty="0"/>
              <a:t>Choose Your Circle Wisely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00" dirty="0"/>
              <a:t>Eliminate Temptations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5DBA46-100E-B31E-5945-11E87DF7E6EA}"/>
              </a:ext>
            </a:extLst>
          </p:cNvPr>
          <p:cNvSpPr txBox="1"/>
          <p:nvPr/>
        </p:nvSpPr>
        <p:spPr>
          <a:xfrm>
            <a:off x="6587831" y="4696853"/>
            <a:ext cx="681711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00" dirty="0"/>
              <a:t>Communicate Your Goals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400" dirty="0"/>
              <a:t>Practice Time </a:t>
            </a:r>
          </a:p>
          <a:p>
            <a:pPr lvl="1"/>
            <a:r>
              <a:rPr lang="en-US" sz="3400" dirty="0"/>
              <a:t>	Blocking</a:t>
            </a:r>
          </a:p>
        </p:txBody>
      </p:sp>
    </p:spTree>
    <p:extLst>
      <p:ext uri="{BB962C8B-B14F-4D97-AF65-F5344CB8AC3E}">
        <p14:creationId xmlns:p14="http://schemas.microsoft.com/office/powerpoint/2010/main" val="386597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92D6B-07D7-E5D3-04FE-836C76807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8C64E-DE75-D1A6-6759-6F3BF7A4E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33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Closing &amp; Takeaways</a:t>
            </a:r>
            <a:br>
              <a:rPr lang="en-US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3100" dirty="0">
                <a:solidFill>
                  <a:schemeClr val="accent4">
                    <a:lumMod val="75000"/>
                  </a:schemeClr>
                </a:solidFill>
              </a:rPr>
              <a:t>Key Takeaways on Discipline and Routine</a:t>
            </a:r>
            <a:endParaRPr lang="en-US" sz="3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70D082-2943-6D48-746D-DEE4B510B7B6}"/>
              </a:ext>
            </a:extLst>
          </p:cNvPr>
          <p:cNvSpPr txBox="1"/>
          <p:nvPr/>
        </p:nvSpPr>
        <p:spPr>
          <a:xfrm>
            <a:off x="571549" y="1443841"/>
            <a:ext cx="1104890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Discipline and routine create freedom and long-term success.</a:t>
            </a:r>
          </a:p>
          <a:p>
            <a:pPr lvl="1"/>
            <a:endParaRPr lang="en-US" sz="36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Start small, build consistency, and focus on progress over perfection.</a:t>
            </a:r>
          </a:p>
          <a:p>
            <a:pPr lvl="1"/>
            <a:endParaRPr lang="en-US" sz="36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Identify and minimize distractions to stay on track.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Don’t allow yourself to be a slave to your routine.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0A9B2F-BF7B-89A6-C4CC-A17842DE1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59693"/>
            <a:ext cx="762066" cy="998307"/>
          </a:xfrm>
          <a:prstGeom prst="rect">
            <a:avLst/>
          </a:prstGeom>
        </p:spPr>
      </p:pic>
      <p:pic>
        <p:nvPicPr>
          <p:cNvPr id="4" name="Picture 3" descr="A person running to a person in a suit&#10;&#10;Description automatically generated">
            <a:extLst>
              <a:ext uri="{FF2B5EF4-FFF2-40B4-BE49-F238E27FC236}">
                <a16:creationId xmlns:a16="http://schemas.microsoft.com/office/drawing/2014/main" id="{12213ACF-77F1-19B5-5394-64E738FFA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228" y="5604387"/>
            <a:ext cx="1428771" cy="125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7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EDDC7-7801-E5CC-3DFF-E96A5427A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13A26-5C56-99AF-AD6C-0D5F842EB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33" y="359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Breakout Session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66A931-6E70-2E5C-8020-9F283DB1F0AC}"/>
              </a:ext>
            </a:extLst>
          </p:cNvPr>
          <p:cNvSpPr txBox="1">
            <a:spLocks/>
          </p:cNvSpPr>
          <p:nvPr/>
        </p:nvSpPr>
        <p:spPr>
          <a:xfrm>
            <a:off x="849921" y="1329158"/>
            <a:ext cx="10774812" cy="16426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What’s one habit you’d like to develop or improve in your morning routine?</a:t>
            </a:r>
          </a:p>
          <a:p>
            <a:r>
              <a:rPr lang="en-US" dirty="0"/>
              <a:t>How does having a clear purpose or “why” help in maintaining discipline and consistency?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E0C3DC3-C538-25CF-FE6E-BD77D5FCD811}"/>
              </a:ext>
            </a:extLst>
          </p:cNvPr>
          <p:cNvSpPr txBox="1">
            <a:spLocks/>
          </p:cNvSpPr>
          <p:nvPr/>
        </p:nvSpPr>
        <p:spPr>
          <a:xfrm>
            <a:off x="849921" y="3969323"/>
            <a:ext cx="10944145" cy="22491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do your surroundings (environment, people, etc.) impact your discipline?</a:t>
            </a:r>
          </a:p>
          <a:p>
            <a:r>
              <a:rPr lang="en-US" dirty="0"/>
              <a:t>What would your life look like a year from now if you consistently followed your ideal routine?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415E125-4B27-D974-38B2-0CAC67171201}"/>
              </a:ext>
            </a:extLst>
          </p:cNvPr>
          <p:cNvSpPr txBox="1">
            <a:spLocks/>
          </p:cNvSpPr>
          <p:nvPr/>
        </p:nvSpPr>
        <p:spPr>
          <a:xfrm>
            <a:off x="381033" y="3109451"/>
            <a:ext cx="3167959" cy="791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Challenge Questions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E8B8A6-EFDC-02D4-3A30-B5A6E9660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59693"/>
            <a:ext cx="762066" cy="998307"/>
          </a:xfrm>
          <a:prstGeom prst="rect">
            <a:avLst/>
          </a:prstGeom>
        </p:spPr>
      </p:pic>
      <p:pic>
        <p:nvPicPr>
          <p:cNvPr id="5" name="Picture 4" descr="A person running to a person in a suit&#10;&#10;Description automatically generated">
            <a:extLst>
              <a:ext uri="{FF2B5EF4-FFF2-40B4-BE49-F238E27FC236}">
                <a16:creationId xmlns:a16="http://schemas.microsoft.com/office/drawing/2014/main" id="{4F1DBB68-1445-D0AF-6126-35273AEF7A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226" y="5532437"/>
            <a:ext cx="1510774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23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48012-2994-2A09-7E90-48B17A7F3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83EBB-2448-F42C-4839-AFE9B6ED2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33" y="14053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“Overtime”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3A2B8A-E32F-B476-1CA4-9E24ABCE95AC}"/>
              </a:ext>
            </a:extLst>
          </p:cNvPr>
          <p:cNvSpPr txBox="1"/>
          <p:nvPr/>
        </p:nvSpPr>
        <p:spPr>
          <a:xfrm>
            <a:off x="3331704" y="4954101"/>
            <a:ext cx="5528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Open Discussion / Q&amp;A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72651F-4EE4-D3CB-0B0C-207BF75205D5}"/>
              </a:ext>
            </a:extLst>
          </p:cNvPr>
          <p:cNvSpPr txBox="1"/>
          <p:nvPr/>
        </p:nvSpPr>
        <p:spPr>
          <a:xfrm>
            <a:off x="2388134" y="5781557"/>
            <a:ext cx="7446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Share Emai</a:t>
            </a:r>
            <a:r>
              <a:rPr lang="en-US" sz="2000" dirty="0">
                <a:solidFill>
                  <a:srgbClr val="000000"/>
                </a:solidFill>
              </a:rPr>
              <a:t>l in the chat to be added to Champions Corner Email Group</a:t>
            </a:r>
            <a:endParaRPr lang="en-US" sz="2000" dirty="0"/>
          </a:p>
        </p:txBody>
      </p:sp>
      <p:pic>
        <p:nvPicPr>
          <p:cNvPr id="7" name="Picture 6" descr="A person running to a person in a suit&#10;&#10;Description automatically generated">
            <a:extLst>
              <a:ext uri="{FF2B5EF4-FFF2-40B4-BE49-F238E27FC236}">
                <a16:creationId xmlns:a16="http://schemas.microsoft.com/office/drawing/2014/main" id="{194A43A2-96EF-A623-65AC-0798B3A00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281" y="412927"/>
            <a:ext cx="5231431" cy="4590091"/>
          </a:xfrm>
          <a:prstGeom prst="rect">
            <a:avLst/>
          </a:prstGeom>
        </p:spPr>
      </p:pic>
      <p:pic>
        <p:nvPicPr>
          <p:cNvPr id="10" name="Picture 4" descr="Instagram launches a new logo - a 'simpler camera' - BBC News">
            <a:extLst>
              <a:ext uri="{FF2B5EF4-FFF2-40B4-BE49-F238E27FC236}">
                <a16:creationId xmlns:a16="http://schemas.microsoft.com/office/drawing/2014/main" id="{895FA9F1-1600-D126-4EDF-9F53EB2F5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72" y="6336839"/>
            <a:ext cx="638388" cy="35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Link, maximize, open, url, web icon - Download on Iconfinder">
            <a:extLst>
              <a:ext uri="{FF2B5EF4-FFF2-40B4-BE49-F238E27FC236}">
                <a16:creationId xmlns:a16="http://schemas.microsoft.com/office/drawing/2014/main" id="{B4C6C750-B562-2EF6-C3B8-370149BC6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461" y="6365679"/>
            <a:ext cx="301548" cy="30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0777544-571E-135C-2473-8DAD0D1FDAEF}"/>
              </a:ext>
            </a:extLst>
          </p:cNvPr>
          <p:cNvSpPr txBox="1"/>
          <p:nvPr/>
        </p:nvSpPr>
        <p:spPr>
          <a:xfrm>
            <a:off x="8719187" y="6310711"/>
            <a:ext cx="2969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https://summit-of-self.com/</a:t>
            </a:r>
            <a:r>
              <a:rPr lang="en-US" dirty="0"/>
              <a:t> </a:t>
            </a:r>
          </a:p>
        </p:txBody>
      </p:sp>
      <p:pic>
        <p:nvPicPr>
          <p:cNvPr id="14" name="Picture 13" descr="A red and white flag with a white triangle&#10;&#10;Description automatically generated">
            <a:extLst>
              <a:ext uri="{FF2B5EF4-FFF2-40B4-BE49-F238E27FC236}">
                <a16:creationId xmlns:a16="http://schemas.microsoft.com/office/drawing/2014/main" id="{EFE3B584-57FF-6481-2DE8-A6452E69FB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13" y="6381655"/>
            <a:ext cx="384300" cy="2694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C3AC840-D349-9EE9-4D19-EC5BD41EB41D}"/>
              </a:ext>
            </a:extLst>
          </p:cNvPr>
          <p:cNvSpPr txBox="1"/>
          <p:nvPr/>
        </p:nvSpPr>
        <p:spPr>
          <a:xfrm>
            <a:off x="1440013" y="6305862"/>
            <a:ext cx="2654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@TheChampions_Corner</a:t>
            </a:r>
          </a:p>
        </p:txBody>
      </p:sp>
      <p:pic>
        <p:nvPicPr>
          <p:cNvPr id="16" name="Picture 15" descr="A green circle with three lines in it&#10;&#10;Description automatically generated">
            <a:extLst>
              <a:ext uri="{FF2B5EF4-FFF2-40B4-BE49-F238E27FC236}">
                <a16:creationId xmlns:a16="http://schemas.microsoft.com/office/drawing/2014/main" id="{E1E64285-92D3-0D61-8982-5BDF259F2A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853" y="6365679"/>
            <a:ext cx="301411" cy="301411"/>
          </a:xfrm>
          <a:prstGeom prst="rect">
            <a:avLst/>
          </a:prstGeom>
        </p:spPr>
      </p:pic>
      <p:pic>
        <p:nvPicPr>
          <p:cNvPr id="20" name="Picture 19" descr="A purple and white logo&#10;&#10;Description automatically generated">
            <a:extLst>
              <a:ext uri="{FF2B5EF4-FFF2-40B4-BE49-F238E27FC236}">
                <a16:creationId xmlns:a16="http://schemas.microsoft.com/office/drawing/2014/main" id="{DB091587-6D22-3BD8-71EC-A22EB7CB5D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733" y="6335982"/>
            <a:ext cx="358876" cy="3588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2F219EC-56DD-3BDD-C101-F12161D9FD30}"/>
              </a:ext>
            </a:extLst>
          </p:cNvPr>
          <p:cNvSpPr txBox="1"/>
          <p:nvPr/>
        </p:nvSpPr>
        <p:spPr>
          <a:xfrm>
            <a:off x="4694608" y="6303014"/>
            <a:ext cx="3604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Champions Corner: Spotlight Stories</a:t>
            </a:r>
          </a:p>
        </p:txBody>
      </p:sp>
    </p:spTree>
    <p:extLst>
      <p:ext uri="{BB962C8B-B14F-4D97-AF65-F5344CB8AC3E}">
        <p14:creationId xmlns:p14="http://schemas.microsoft.com/office/powerpoint/2010/main" val="86975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36699</TotalTime>
  <Words>833</Words>
  <Application>Microsoft Office PowerPoint</Application>
  <PresentationFormat>Widescreen</PresentationFormat>
  <Paragraphs>91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Times New Roman</vt:lpstr>
      <vt:lpstr>Office 2013 - 2022 Theme</vt:lpstr>
      <vt:lpstr>PowerPoint Presentation</vt:lpstr>
      <vt:lpstr>Agenda</vt:lpstr>
      <vt:lpstr>What do your daily routines currently look like, and are they helping you reach your goals? </vt:lpstr>
      <vt:lpstr>Why Routines Matter The Role of Routines in Success</vt:lpstr>
      <vt:lpstr>Morning Routines for Peak Performance The Importance of a Morning Routine</vt:lpstr>
      <vt:lpstr>The Hidden Power of Sleep &amp; Nutrition Fueling Success: The Role of Diet</vt:lpstr>
      <vt:lpstr>The Biggest Distractions &amp; Staying on Track Distractions That Derail Your Routine</vt:lpstr>
      <vt:lpstr>Closing &amp; Takeaways Key Takeaways on Discipline and Routine</vt:lpstr>
      <vt:lpstr>Breakout Session Questions</vt:lpstr>
      <vt:lpstr>“Overtime”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Adams</dc:creator>
  <cp:lastModifiedBy>Jonathan Adams</cp:lastModifiedBy>
  <cp:revision>3</cp:revision>
  <dcterms:created xsi:type="dcterms:W3CDTF">2024-10-15T12:20:22Z</dcterms:created>
  <dcterms:modified xsi:type="dcterms:W3CDTF">2025-01-19T15:57:11Z</dcterms:modified>
</cp:coreProperties>
</file>